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3" r:id="rId4"/>
    <p:sldId id="268" r:id="rId5"/>
    <p:sldId id="269" r:id="rId6"/>
    <p:sldId id="259" r:id="rId7"/>
    <p:sldId id="260" r:id="rId8"/>
    <p:sldId id="261" r:id="rId9"/>
    <p:sldId id="267" r:id="rId10"/>
    <p:sldId id="266" r:id="rId11"/>
    <p:sldId id="265" r:id="rId12"/>
    <p:sldId id="257" r:id="rId13"/>
    <p:sldId id="258"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489B2-87B6-4086-AE97-BB22115953FE}" v="62" dt="2026-03-04T16:10:46.419"/>
    <p1510:client id="{BDFB0C5B-A6A8-4975-931F-DCCAC07EC234}" v="5" dt="2026-03-04T19:51:38.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kway, Isaack" userId="f79cc352-36ee-4525-8d8d-36f087614dc0" providerId="ADAL" clId="{8B374670-1B2E-4310-8CF3-DAAA20C84AB8}"/>
    <pc:docChg chg="undo redo custSel addSld delSld modSld sldOrd">
      <pc:chgData name="Kikway, Isaack" userId="f79cc352-36ee-4525-8d8d-36f087614dc0" providerId="ADAL" clId="{8B374670-1B2E-4310-8CF3-DAAA20C84AB8}" dt="2026-03-04T19:51:42.514" v="1316" actId="14100"/>
      <pc:docMkLst>
        <pc:docMk/>
      </pc:docMkLst>
      <pc:sldChg chg="modSp add del mod ord">
        <pc:chgData name="Kikway, Isaack" userId="f79cc352-36ee-4525-8d8d-36f087614dc0" providerId="ADAL" clId="{8B374670-1B2E-4310-8CF3-DAAA20C84AB8}" dt="2026-03-04T16:04:20.215" v="1253" actId="20577"/>
        <pc:sldMkLst>
          <pc:docMk/>
          <pc:sldMk cId="344199204" sldId="256"/>
        </pc:sldMkLst>
        <pc:spChg chg="mod">
          <ac:chgData name="Kikway, Isaack" userId="f79cc352-36ee-4525-8d8d-36f087614dc0" providerId="ADAL" clId="{8B374670-1B2E-4310-8CF3-DAAA20C84AB8}" dt="2026-03-04T15:09:40.432" v="833" actId="20577"/>
          <ac:spMkLst>
            <pc:docMk/>
            <pc:sldMk cId="344199204" sldId="256"/>
            <ac:spMk id="2" creationId="{3EE99EA3-9AB3-3082-1F08-B3339D5FC342}"/>
          </ac:spMkLst>
        </pc:spChg>
        <pc:spChg chg="mod">
          <ac:chgData name="Kikway, Isaack" userId="f79cc352-36ee-4525-8d8d-36f087614dc0" providerId="ADAL" clId="{8B374670-1B2E-4310-8CF3-DAAA20C84AB8}" dt="2026-03-04T16:04:20.215" v="1253" actId="20577"/>
          <ac:spMkLst>
            <pc:docMk/>
            <pc:sldMk cId="344199204" sldId="256"/>
            <ac:spMk id="3" creationId="{E0735F35-863F-D842-8652-AD6EB927D553}"/>
          </ac:spMkLst>
        </pc:spChg>
        <pc:picChg chg="mod">
          <ac:chgData name="Kikway, Isaack" userId="f79cc352-36ee-4525-8d8d-36f087614dc0" providerId="ADAL" clId="{8B374670-1B2E-4310-8CF3-DAAA20C84AB8}" dt="2026-03-04T04:18:41.601" v="277" actId="1076"/>
          <ac:picMkLst>
            <pc:docMk/>
            <pc:sldMk cId="344199204" sldId="256"/>
            <ac:picMk id="7" creationId="{814A43C5-62E3-5FC7-99C8-260B626B67BC}"/>
          </ac:picMkLst>
        </pc:picChg>
      </pc:sldChg>
      <pc:sldChg chg="addSp delSp modSp mod">
        <pc:chgData name="Kikway, Isaack" userId="f79cc352-36ee-4525-8d8d-36f087614dc0" providerId="ADAL" clId="{8B374670-1B2E-4310-8CF3-DAAA20C84AB8}" dt="2026-03-04T19:47:51.092" v="1290" actId="14100"/>
        <pc:sldMkLst>
          <pc:docMk/>
          <pc:sldMk cId="154118859" sldId="257"/>
        </pc:sldMkLst>
        <pc:spChg chg="mod">
          <ac:chgData name="Kikway, Isaack" userId="f79cc352-36ee-4525-8d8d-36f087614dc0" providerId="ADAL" clId="{8B374670-1B2E-4310-8CF3-DAAA20C84AB8}" dt="2026-03-04T16:05:37.372" v="1261" actId="113"/>
          <ac:spMkLst>
            <pc:docMk/>
            <pc:sldMk cId="154118859" sldId="257"/>
            <ac:spMk id="2" creationId="{9209A46E-36C6-649C-908D-5FF80A9DFB6E}"/>
          </ac:spMkLst>
        </pc:spChg>
        <pc:spChg chg="add mod">
          <ac:chgData name="Kikway, Isaack" userId="f79cc352-36ee-4525-8d8d-36f087614dc0" providerId="ADAL" clId="{8B374670-1B2E-4310-8CF3-DAAA20C84AB8}" dt="2026-03-04T16:03:44.331" v="1249" actId="5793"/>
          <ac:spMkLst>
            <pc:docMk/>
            <pc:sldMk cId="154118859" sldId="257"/>
            <ac:spMk id="3" creationId="{ADA05EE9-3D7F-43A5-2FB7-EDCAC165E368}"/>
          </ac:spMkLst>
        </pc:spChg>
        <pc:spChg chg="add del mod">
          <ac:chgData name="Kikway, Isaack" userId="f79cc352-36ee-4525-8d8d-36f087614dc0" providerId="ADAL" clId="{8B374670-1B2E-4310-8CF3-DAAA20C84AB8}" dt="2026-03-04T19:47:43.866" v="1287"/>
          <ac:spMkLst>
            <pc:docMk/>
            <pc:sldMk cId="154118859" sldId="257"/>
            <ac:spMk id="5" creationId="{3763CCFE-46FA-877A-2C77-A265AFEB8E29}"/>
          </ac:spMkLst>
        </pc:spChg>
        <pc:picChg chg="add mod">
          <ac:chgData name="Kikway, Isaack" userId="f79cc352-36ee-4525-8d8d-36f087614dc0" providerId="ADAL" clId="{8B374670-1B2E-4310-8CF3-DAAA20C84AB8}" dt="2026-03-04T19:47:51.092" v="1290" actId="14100"/>
          <ac:picMkLst>
            <pc:docMk/>
            <pc:sldMk cId="154118859" sldId="257"/>
            <ac:picMk id="7" creationId="{D19DA6E7-1440-B00F-F8C6-A92C1FC68C38}"/>
          </ac:picMkLst>
        </pc:picChg>
        <pc:picChg chg="del mod">
          <ac:chgData name="Kikway, Isaack" userId="f79cc352-36ee-4525-8d8d-36f087614dc0" providerId="ADAL" clId="{8B374670-1B2E-4310-8CF3-DAAA20C84AB8}" dt="2026-03-04T19:47:39.972" v="1286" actId="478"/>
          <ac:picMkLst>
            <pc:docMk/>
            <pc:sldMk cId="154118859" sldId="257"/>
            <ac:picMk id="9" creationId="{B1AF7C16-5C80-E81B-FDD1-3321DE0FEEAF}"/>
          </ac:picMkLst>
        </pc:picChg>
      </pc:sldChg>
      <pc:sldChg chg="addSp delSp modSp mod setBg">
        <pc:chgData name="Kikway, Isaack" userId="f79cc352-36ee-4525-8d8d-36f087614dc0" providerId="ADAL" clId="{8B374670-1B2E-4310-8CF3-DAAA20C84AB8}" dt="2026-03-04T19:51:42.514" v="1316" actId="14100"/>
        <pc:sldMkLst>
          <pc:docMk/>
          <pc:sldMk cId="3792723407" sldId="258"/>
        </pc:sldMkLst>
        <pc:spChg chg="mod">
          <ac:chgData name="Kikway, Isaack" userId="f79cc352-36ee-4525-8d8d-36f087614dc0" providerId="ADAL" clId="{8B374670-1B2E-4310-8CF3-DAAA20C84AB8}" dt="2026-03-04T19:51:32.933" v="1312" actId="26606"/>
          <ac:spMkLst>
            <pc:docMk/>
            <pc:sldMk cId="3792723407" sldId="258"/>
            <ac:spMk id="2" creationId="{3E6ABCA4-B4E9-FE52-3FF7-E611E4574223}"/>
          </ac:spMkLst>
        </pc:spChg>
        <pc:spChg chg="add del mod">
          <ac:chgData name="Kikway, Isaack" userId="f79cc352-36ee-4525-8d8d-36f087614dc0" providerId="ADAL" clId="{8B374670-1B2E-4310-8CF3-DAAA20C84AB8}" dt="2026-03-04T04:11:41.187" v="238"/>
          <ac:spMkLst>
            <pc:docMk/>
            <pc:sldMk cId="3792723407" sldId="258"/>
            <ac:spMk id="3" creationId="{4220C4A2-50C4-58B4-7E7F-B7EE13307772}"/>
          </ac:spMkLst>
        </pc:spChg>
        <pc:spChg chg="add del mod">
          <ac:chgData name="Kikway, Isaack" userId="f79cc352-36ee-4525-8d8d-36f087614dc0" providerId="ADAL" clId="{8B374670-1B2E-4310-8CF3-DAAA20C84AB8}" dt="2026-03-04T19:49:36.623" v="1292"/>
          <ac:spMkLst>
            <pc:docMk/>
            <pc:sldMk cId="3792723407" sldId="258"/>
            <ac:spMk id="4" creationId="{0F78FB35-B116-EF08-F178-601856868A2B}"/>
          </ac:spMkLst>
        </pc:spChg>
        <pc:spChg chg="add mod">
          <ac:chgData name="Kikway, Isaack" userId="f79cc352-36ee-4525-8d8d-36f087614dc0" providerId="ADAL" clId="{8B374670-1B2E-4310-8CF3-DAAA20C84AB8}" dt="2026-03-04T19:51:32.933" v="1312" actId="26606"/>
          <ac:spMkLst>
            <pc:docMk/>
            <pc:sldMk cId="3792723407" sldId="258"/>
            <ac:spMk id="5" creationId="{77C798AA-ABD8-6135-2857-CBAF37F61D36}"/>
          </ac:spMkLst>
        </pc:spChg>
        <pc:spChg chg="add del mod">
          <ac:chgData name="Kikway, Isaack" userId="f79cc352-36ee-4525-8d8d-36f087614dc0" providerId="ADAL" clId="{8B374670-1B2E-4310-8CF3-DAAA20C84AB8}" dt="2026-03-04T19:51:32.185" v="1311" actId="478"/>
          <ac:spMkLst>
            <pc:docMk/>
            <pc:sldMk cId="3792723407" sldId="258"/>
            <ac:spMk id="11" creationId="{3074DB5C-A0CF-9CE6-FF13-30C9400B3307}"/>
          </ac:spMkLst>
        </pc:spChg>
        <pc:spChg chg="add del mod">
          <ac:chgData name="Kikway, Isaack" userId="f79cc352-36ee-4525-8d8d-36f087614dc0" providerId="ADAL" clId="{8B374670-1B2E-4310-8CF3-DAAA20C84AB8}" dt="2026-03-04T19:51:38.954" v="1314"/>
          <ac:spMkLst>
            <pc:docMk/>
            <pc:sldMk cId="3792723407" sldId="258"/>
            <ac:spMk id="13" creationId="{776A65E5-3DD4-AF7B-6085-2021F93E1517}"/>
          </ac:spMkLst>
        </pc:spChg>
        <pc:spChg chg="add del">
          <ac:chgData name="Kikway, Isaack" userId="f79cc352-36ee-4525-8d8d-36f087614dc0" providerId="ADAL" clId="{8B374670-1B2E-4310-8CF3-DAAA20C84AB8}" dt="2026-03-04T19:51:32.933" v="1312" actId="26606"/>
          <ac:spMkLst>
            <pc:docMk/>
            <pc:sldMk cId="3792723407" sldId="258"/>
            <ac:spMk id="14" creationId="{352BEC0E-22F8-46D0-9632-375DB541B06C}"/>
          </ac:spMkLst>
        </pc:spChg>
        <pc:spChg chg="add del">
          <ac:chgData name="Kikway, Isaack" userId="f79cc352-36ee-4525-8d8d-36f087614dc0" providerId="ADAL" clId="{8B374670-1B2E-4310-8CF3-DAAA20C84AB8}" dt="2026-03-04T19:51:32.933" v="1312" actId="26606"/>
          <ac:spMkLst>
            <pc:docMk/>
            <pc:sldMk cId="3792723407" sldId="258"/>
            <ac:spMk id="16" creationId="{3FCFB1DE-0B7E-48CC-BA90-B2AB0889F9D6}"/>
          </ac:spMkLst>
        </pc:spChg>
        <pc:graphicFrameChg chg="add mod">
          <ac:chgData name="Kikway, Isaack" userId="f79cc352-36ee-4525-8d8d-36f087614dc0" providerId="ADAL" clId="{8B374670-1B2E-4310-8CF3-DAAA20C84AB8}" dt="2026-03-04T04:11:39.248" v="236"/>
          <ac:graphicFrameMkLst>
            <pc:docMk/>
            <pc:sldMk cId="3792723407" sldId="258"/>
            <ac:graphicFrameMk id="4" creationId="{CAC477F8-B1CC-4703-280B-D7B1B24E481A}"/>
          </ac:graphicFrameMkLst>
        </pc:graphicFrameChg>
        <pc:picChg chg="add del mod">
          <ac:chgData name="Kikway, Isaack" userId="f79cc352-36ee-4525-8d8d-36f087614dc0" providerId="ADAL" clId="{8B374670-1B2E-4310-8CF3-DAAA20C84AB8}" dt="2026-03-04T19:51:36.075" v="1313" actId="478"/>
          <ac:picMkLst>
            <pc:docMk/>
            <pc:sldMk cId="3792723407" sldId="258"/>
            <ac:picMk id="7" creationId="{20EF76D3-6CDB-FC4A-2E24-E09462BBB9F3}"/>
          </ac:picMkLst>
        </pc:picChg>
        <pc:picChg chg="add mod">
          <ac:chgData name="Kikway, Isaack" userId="f79cc352-36ee-4525-8d8d-36f087614dc0" providerId="ADAL" clId="{8B374670-1B2E-4310-8CF3-DAAA20C84AB8}" dt="2026-03-04T19:51:32.933" v="1312" actId="26606"/>
          <ac:picMkLst>
            <pc:docMk/>
            <pc:sldMk cId="3792723407" sldId="258"/>
            <ac:picMk id="9" creationId="{4EF61F6D-A979-AD33-9161-F2C1B9F0920B}"/>
          </ac:picMkLst>
        </pc:picChg>
        <pc:picChg chg="add mod">
          <ac:chgData name="Kikway, Isaack" userId="f79cc352-36ee-4525-8d8d-36f087614dc0" providerId="ADAL" clId="{8B374670-1B2E-4310-8CF3-DAAA20C84AB8}" dt="2026-03-04T19:51:42.514" v="1316" actId="14100"/>
          <ac:picMkLst>
            <pc:docMk/>
            <pc:sldMk cId="3792723407" sldId="258"/>
            <ac:picMk id="17" creationId="{B419510B-93D8-C444-CB08-C6C696B2B7E8}"/>
          </ac:picMkLst>
        </pc:picChg>
        <pc:picChg chg="del mod">
          <ac:chgData name="Kikway, Isaack" userId="f79cc352-36ee-4525-8d8d-36f087614dc0" providerId="ADAL" clId="{8B374670-1B2E-4310-8CF3-DAAA20C84AB8}" dt="2026-03-04T19:49:32.869" v="1291" actId="478"/>
          <ac:picMkLst>
            <pc:docMk/>
            <pc:sldMk cId="3792723407" sldId="258"/>
            <ac:picMk id="21" creationId="{A5909718-B87B-073F-FB8A-C7E8A99576CE}"/>
          </ac:picMkLst>
        </pc:picChg>
      </pc:sldChg>
      <pc:sldChg chg="addSp modSp mod ord">
        <pc:chgData name="Kikway, Isaack" userId="f79cc352-36ee-4525-8d8d-36f087614dc0" providerId="ADAL" clId="{8B374670-1B2E-4310-8CF3-DAAA20C84AB8}" dt="2026-03-04T16:04:56.758" v="1256" actId="1076"/>
        <pc:sldMkLst>
          <pc:docMk/>
          <pc:sldMk cId="2782273291" sldId="259"/>
        </pc:sldMkLst>
        <pc:spChg chg="mod">
          <ac:chgData name="Kikway, Isaack" userId="f79cc352-36ee-4525-8d8d-36f087614dc0" providerId="ADAL" clId="{8B374670-1B2E-4310-8CF3-DAAA20C84AB8}" dt="2026-03-04T16:04:56.758" v="1256" actId="1076"/>
          <ac:spMkLst>
            <pc:docMk/>
            <pc:sldMk cId="2782273291" sldId="259"/>
            <ac:spMk id="2" creationId="{9CBC9451-6FA8-B2CB-E52C-29CE7A88D247}"/>
          </ac:spMkLst>
        </pc:spChg>
        <pc:spChg chg="add mod">
          <ac:chgData name="Kikway, Isaack" userId="f79cc352-36ee-4525-8d8d-36f087614dc0" providerId="ADAL" clId="{8B374670-1B2E-4310-8CF3-DAAA20C84AB8}" dt="2026-03-04T16:00:26.974" v="1226" actId="20577"/>
          <ac:spMkLst>
            <pc:docMk/>
            <pc:sldMk cId="2782273291" sldId="259"/>
            <ac:spMk id="3" creationId="{10A6A58E-42BC-8930-393B-AE0FAFBAADDF}"/>
          </ac:spMkLst>
        </pc:spChg>
        <pc:picChg chg="mod modCrop">
          <ac:chgData name="Kikway, Isaack" userId="f79cc352-36ee-4525-8d8d-36f087614dc0" providerId="ADAL" clId="{8B374670-1B2E-4310-8CF3-DAAA20C84AB8}" dt="2026-03-04T14:16:44.756" v="317" actId="1076"/>
          <ac:picMkLst>
            <pc:docMk/>
            <pc:sldMk cId="2782273291" sldId="259"/>
            <ac:picMk id="5" creationId="{AB0CB738-A7A8-8CE0-F432-7C4B3D6A93F9}"/>
          </ac:picMkLst>
        </pc:picChg>
      </pc:sldChg>
      <pc:sldChg chg="addSp delSp modSp mod ord">
        <pc:chgData name="Kikway, Isaack" userId="f79cc352-36ee-4525-8d8d-36f087614dc0" providerId="ADAL" clId="{8B374670-1B2E-4310-8CF3-DAAA20C84AB8}" dt="2026-03-04T16:05:17.674" v="1259" actId="1076"/>
        <pc:sldMkLst>
          <pc:docMk/>
          <pc:sldMk cId="603157884" sldId="260"/>
        </pc:sldMkLst>
        <pc:spChg chg="mod">
          <ac:chgData name="Kikway, Isaack" userId="f79cc352-36ee-4525-8d8d-36f087614dc0" providerId="ADAL" clId="{8B374670-1B2E-4310-8CF3-DAAA20C84AB8}" dt="2026-03-04T16:05:17.674" v="1259" actId="1076"/>
          <ac:spMkLst>
            <pc:docMk/>
            <pc:sldMk cId="603157884" sldId="260"/>
            <ac:spMk id="2" creationId="{75A8E773-2B0B-0484-DCE6-91202E825896}"/>
          </ac:spMkLst>
        </pc:spChg>
        <pc:spChg chg="add del mod">
          <ac:chgData name="Kikway, Isaack" userId="f79cc352-36ee-4525-8d8d-36f087614dc0" providerId="ADAL" clId="{8B374670-1B2E-4310-8CF3-DAAA20C84AB8}" dt="2026-03-04T14:23:07.682" v="347"/>
          <ac:spMkLst>
            <pc:docMk/>
            <pc:sldMk cId="603157884" sldId="260"/>
            <ac:spMk id="3" creationId="{4E3FDF99-7BA8-B8A9-A08A-1C15A0FDCA1A}"/>
          </ac:spMkLst>
        </pc:spChg>
        <pc:spChg chg="add mod">
          <ac:chgData name="Kikway, Isaack" userId="f79cc352-36ee-4525-8d8d-36f087614dc0" providerId="ADAL" clId="{8B374670-1B2E-4310-8CF3-DAAA20C84AB8}" dt="2026-03-04T15:46:35.623" v="1037" actId="20577"/>
          <ac:spMkLst>
            <pc:docMk/>
            <pc:sldMk cId="603157884" sldId="260"/>
            <ac:spMk id="4" creationId="{FC61F090-A192-A852-FB30-671A6DE02EE1}"/>
          </ac:spMkLst>
        </pc:spChg>
        <pc:graphicFrameChg chg="add del mod">
          <ac:chgData name="Kikway, Isaack" userId="f79cc352-36ee-4525-8d8d-36f087614dc0" providerId="ADAL" clId="{8B374670-1B2E-4310-8CF3-DAAA20C84AB8}" dt="2026-03-04T14:26:38.772" v="402" actId="478"/>
          <ac:graphicFrameMkLst>
            <pc:docMk/>
            <pc:sldMk cId="603157884" sldId="260"/>
            <ac:graphicFrameMk id="6" creationId="{8C05D4AB-A2F4-33FE-7F0E-5BF878AC3BED}"/>
          </ac:graphicFrameMkLst>
        </pc:graphicFrameChg>
        <pc:picChg chg="mod modCrop">
          <ac:chgData name="Kikway, Isaack" userId="f79cc352-36ee-4525-8d8d-36f087614dc0" providerId="ADAL" clId="{8B374670-1B2E-4310-8CF3-DAAA20C84AB8}" dt="2026-03-04T15:08:34.094" v="785" actId="14100"/>
          <ac:picMkLst>
            <pc:docMk/>
            <pc:sldMk cId="603157884" sldId="260"/>
            <ac:picMk id="5" creationId="{7F59CC52-C918-289F-C2FF-36042DA9DD03}"/>
          </ac:picMkLst>
        </pc:picChg>
      </pc:sldChg>
      <pc:sldChg chg="addSp delSp modSp mod ord">
        <pc:chgData name="Kikway, Isaack" userId="f79cc352-36ee-4525-8d8d-36f087614dc0" providerId="ADAL" clId="{8B374670-1B2E-4310-8CF3-DAAA20C84AB8}" dt="2026-03-04T16:05:23.269" v="1260" actId="113"/>
        <pc:sldMkLst>
          <pc:docMk/>
          <pc:sldMk cId="1895926023" sldId="261"/>
        </pc:sldMkLst>
        <pc:spChg chg="mod">
          <ac:chgData name="Kikway, Isaack" userId="f79cc352-36ee-4525-8d8d-36f087614dc0" providerId="ADAL" clId="{8B374670-1B2E-4310-8CF3-DAAA20C84AB8}" dt="2026-03-04T16:05:23.269" v="1260" actId="113"/>
          <ac:spMkLst>
            <pc:docMk/>
            <pc:sldMk cId="1895926023" sldId="261"/>
            <ac:spMk id="2" creationId="{60691078-1896-C539-1FC2-F27E9CBCFA8E}"/>
          </ac:spMkLst>
        </pc:spChg>
        <pc:spChg chg="add del mod">
          <ac:chgData name="Kikway, Isaack" userId="f79cc352-36ee-4525-8d8d-36f087614dc0" providerId="ADAL" clId="{8B374670-1B2E-4310-8CF3-DAAA20C84AB8}" dt="2026-03-04T14:34:09.061" v="576"/>
          <ac:spMkLst>
            <pc:docMk/>
            <pc:sldMk cId="1895926023" sldId="261"/>
            <ac:spMk id="3" creationId="{192BAA30-6235-79CD-EA1C-33794F85E1A5}"/>
          </ac:spMkLst>
        </pc:spChg>
        <pc:spChg chg="add mod">
          <ac:chgData name="Kikway, Isaack" userId="f79cc352-36ee-4525-8d8d-36f087614dc0" providerId="ADAL" clId="{8B374670-1B2E-4310-8CF3-DAAA20C84AB8}" dt="2026-03-04T15:05:35.983" v="750" actId="1036"/>
          <ac:spMkLst>
            <pc:docMk/>
            <pc:sldMk cId="1895926023" sldId="261"/>
            <ac:spMk id="4" creationId="{A9B708F5-B63C-3A9E-2F2B-8C2211C58043}"/>
          </ac:spMkLst>
        </pc:spChg>
        <pc:picChg chg="mod">
          <ac:chgData name="Kikway, Isaack" userId="f79cc352-36ee-4525-8d8d-36f087614dc0" providerId="ADAL" clId="{8B374670-1B2E-4310-8CF3-DAAA20C84AB8}" dt="2026-03-04T15:05:44.944" v="758" actId="1038"/>
          <ac:picMkLst>
            <pc:docMk/>
            <pc:sldMk cId="1895926023" sldId="261"/>
            <ac:picMk id="5" creationId="{F129AF11-44E1-009A-EC6F-DFAA9019EF90}"/>
          </ac:picMkLst>
        </pc:picChg>
      </pc:sldChg>
      <pc:sldChg chg="addSp modSp mod">
        <pc:chgData name="Kikway, Isaack" userId="f79cc352-36ee-4525-8d8d-36f087614dc0" providerId="ADAL" clId="{8B374670-1B2E-4310-8CF3-DAAA20C84AB8}" dt="2026-03-04T16:04:35.170" v="1254" actId="1076"/>
        <pc:sldMkLst>
          <pc:docMk/>
          <pc:sldMk cId="4243728011" sldId="262"/>
        </pc:sldMkLst>
        <pc:spChg chg="mod">
          <ac:chgData name="Kikway, Isaack" userId="f79cc352-36ee-4525-8d8d-36f087614dc0" providerId="ADAL" clId="{8B374670-1B2E-4310-8CF3-DAAA20C84AB8}" dt="2026-03-04T16:04:35.170" v="1254" actId="1076"/>
          <ac:spMkLst>
            <pc:docMk/>
            <pc:sldMk cId="4243728011" sldId="262"/>
            <ac:spMk id="2" creationId="{9B72D757-E253-E123-9953-818EBECD58F0}"/>
          </ac:spMkLst>
        </pc:spChg>
        <pc:spChg chg="add mod">
          <ac:chgData name="Kikway, Isaack" userId="f79cc352-36ee-4525-8d8d-36f087614dc0" providerId="ADAL" clId="{8B374670-1B2E-4310-8CF3-DAAA20C84AB8}" dt="2026-03-04T15:53:10.669" v="1113" actId="255"/>
          <ac:spMkLst>
            <pc:docMk/>
            <pc:sldMk cId="4243728011" sldId="262"/>
            <ac:spMk id="3" creationId="{8D8DF372-2657-6387-4EED-0ADAD7A4F917}"/>
          </ac:spMkLst>
        </pc:spChg>
        <pc:picChg chg="mod">
          <ac:chgData name="Kikway, Isaack" userId="f79cc352-36ee-4525-8d8d-36f087614dc0" providerId="ADAL" clId="{8B374670-1B2E-4310-8CF3-DAAA20C84AB8}" dt="2026-03-04T14:49:47.391" v="609" actId="1076"/>
          <ac:picMkLst>
            <pc:docMk/>
            <pc:sldMk cId="4243728011" sldId="262"/>
            <ac:picMk id="9" creationId="{F3B488CC-7E2C-7CDE-D329-29B0CBFCDBB6}"/>
          </ac:picMkLst>
        </pc:picChg>
      </pc:sldChg>
      <pc:sldChg chg="addSp delSp modSp mod">
        <pc:chgData name="Kikway, Isaack" userId="f79cc352-36ee-4525-8d8d-36f087614dc0" providerId="ADAL" clId="{8B374670-1B2E-4310-8CF3-DAAA20C84AB8}" dt="2026-03-04T16:04:44.882" v="1255" actId="1076"/>
        <pc:sldMkLst>
          <pc:docMk/>
          <pc:sldMk cId="3988438846" sldId="263"/>
        </pc:sldMkLst>
        <pc:spChg chg="mod">
          <ac:chgData name="Kikway, Isaack" userId="f79cc352-36ee-4525-8d8d-36f087614dc0" providerId="ADAL" clId="{8B374670-1B2E-4310-8CF3-DAAA20C84AB8}" dt="2026-03-04T16:04:44.882" v="1255" actId="1076"/>
          <ac:spMkLst>
            <pc:docMk/>
            <pc:sldMk cId="3988438846" sldId="263"/>
            <ac:spMk id="2" creationId="{9EECAC76-EF49-77C1-A13A-5C114596A3AC}"/>
          </ac:spMkLst>
        </pc:spChg>
        <pc:spChg chg="mod">
          <ac:chgData name="Kikway, Isaack" userId="f79cc352-36ee-4525-8d8d-36f087614dc0" providerId="ADAL" clId="{8B374670-1B2E-4310-8CF3-DAAA20C84AB8}" dt="2026-03-04T15:58:47.073" v="1207" actId="1038"/>
          <ac:spMkLst>
            <pc:docMk/>
            <pc:sldMk cId="3988438846" sldId="263"/>
            <ac:spMk id="11" creationId="{CE9561F1-1249-945E-EA07-CD6C447196D3}"/>
          </ac:spMkLst>
        </pc:spChg>
        <pc:picChg chg="add del mod">
          <ac:chgData name="Kikway, Isaack" userId="f79cc352-36ee-4525-8d8d-36f087614dc0" providerId="ADAL" clId="{8B374670-1B2E-4310-8CF3-DAAA20C84AB8}" dt="2026-03-04T15:30:47.033" v="897" actId="478"/>
          <ac:picMkLst>
            <pc:docMk/>
            <pc:sldMk cId="3988438846" sldId="263"/>
            <ac:picMk id="4" creationId="{484F6BAB-E34E-EDEC-E375-EE77BB93E8BC}"/>
          </ac:picMkLst>
        </pc:picChg>
        <pc:picChg chg="mod">
          <ac:chgData name="Kikway, Isaack" userId="f79cc352-36ee-4525-8d8d-36f087614dc0" providerId="ADAL" clId="{8B374670-1B2E-4310-8CF3-DAAA20C84AB8}" dt="2026-03-04T15:06:54.960" v="768" actId="1036"/>
          <ac:picMkLst>
            <pc:docMk/>
            <pc:sldMk cId="3988438846" sldId="263"/>
            <ac:picMk id="12" creationId="{B99F9D48-6AEA-2567-0614-D6C8F0FA931B}"/>
          </ac:picMkLst>
        </pc:picChg>
      </pc:sldChg>
      <pc:sldChg chg="addSp delSp modSp new del mod">
        <pc:chgData name="Kikway, Isaack" userId="f79cc352-36ee-4525-8d8d-36f087614dc0" providerId="ADAL" clId="{8B374670-1B2E-4310-8CF3-DAAA20C84AB8}" dt="2026-03-04T15:23:16.755" v="876" actId="47"/>
        <pc:sldMkLst>
          <pc:docMk/>
          <pc:sldMk cId="2839672454" sldId="264"/>
        </pc:sldMkLst>
        <pc:spChg chg="del">
          <ac:chgData name="Kikway, Isaack" userId="f79cc352-36ee-4525-8d8d-36f087614dc0" providerId="ADAL" clId="{8B374670-1B2E-4310-8CF3-DAAA20C84AB8}" dt="2026-03-04T15:14:44.376" v="870"/>
          <ac:spMkLst>
            <pc:docMk/>
            <pc:sldMk cId="2839672454" sldId="264"/>
            <ac:spMk id="3" creationId="{E94C47F8-414A-49B8-A5E6-EA689B4788CE}"/>
          </ac:spMkLst>
        </pc:spChg>
        <pc:picChg chg="add mod">
          <ac:chgData name="Kikway, Isaack" userId="f79cc352-36ee-4525-8d8d-36f087614dc0" providerId="ADAL" clId="{8B374670-1B2E-4310-8CF3-DAAA20C84AB8}" dt="2026-03-04T15:14:58.008" v="873" actId="1076"/>
          <ac:picMkLst>
            <pc:docMk/>
            <pc:sldMk cId="2839672454" sldId="264"/>
            <ac:picMk id="5" creationId="{7134FDCF-5DE6-702A-4A64-91CBBA8FC7B8}"/>
          </ac:picMkLst>
        </pc:picChg>
      </pc:sldChg>
      <pc:sldChg chg="addSp delSp modSp new mod ord">
        <pc:chgData name="Kikway, Isaack" userId="f79cc352-36ee-4525-8d8d-36f087614dc0" providerId="ADAL" clId="{8B374670-1B2E-4310-8CF3-DAAA20C84AB8}" dt="2026-03-04T16:03:17.422" v="1244" actId="14100"/>
        <pc:sldMkLst>
          <pc:docMk/>
          <pc:sldMk cId="79088293" sldId="265"/>
        </pc:sldMkLst>
        <pc:spChg chg="mod">
          <ac:chgData name="Kikway, Isaack" userId="f79cc352-36ee-4525-8d8d-36f087614dc0" providerId="ADAL" clId="{8B374670-1B2E-4310-8CF3-DAAA20C84AB8}" dt="2026-03-04T15:54:20.618" v="1156" actId="1035"/>
          <ac:spMkLst>
            <pc:docMk/>
            <pc:sldMk cId="79088293" sldId="265"/>
            <ac:spMk id="2" creationId="{E00222B6-B136-8A62-A8FA-A9CB587270BA}"/>
          </ac:spMkLst>
        </pc:spChg>
        <pc:spChg chg="del">
          <ac:chgData name="Kikway, Isaack" userId="f79cc352-36ee-4525-8d8d-36f087614dc0" providerId="ADAL" clId="{8B374670-1B2E-4310-8CF3-DAAA20C84AB8}" dt="2026-03-04T15:24:15.140" v="884"/>
          <ac:spMkLst>
            <pc:docMk/>
            <pc:sldMk cId="79088293" sldId="265"/>
            <ac:spMk id="3" creationId="{3D10F396-825A-AD6C-0449-384BD9F72E42}"/>
          </ac:spMkLst>
        </pc:spChg>
        <pc:spChg chg="add mod">
          <ac:chgData name="Kikway, Isaack" userId="f79cc352-36ee-4525-8d8d-36f087614dc0" providerId="ADAL" clId="{8B374670-1B2E-4310-8CF3-DAAA20C84AB8}" dt="2026-03-04T16:03:17.422" v="1244" actId="14100"/>
          <ac:spMkLst>
            <pc:docMk/>
            <pc:sldMk cId="79088293" sldId="265"/>
            <ac:spMk id="6" creationId="{E74F6D85-2FC3-2D75-2DB9-542F2B385B29}"/>
          </ac:spMkLst>
        </pc:spChg>
        <pc:picChg chg="add mod">
          <ac:chgData name="Kikway, Isaack" userId="f79cc352-36ee-4525-8d8d-36f087614dc0" providerId="ADAL" clId="{8B374670-1B2E-4310-8CF3-DAAA20C84AB8}" dt="2026-03-04T15:24:21.917" v="887" actId="1076"/>
          <ac:picMkLst>
            <pc:docMk/>
            <pc:sldMk cId="79088293" sldId="265"/>
            <ac:picMk id="5" creationId="{B4BCC39C-5417-06EC-E6BE-C15782A34C31}"/>
          </ac:picMkLst>
        </pc:picChg>
      </pc:sldChg>
      <pc:sldChg chg="addSp delSp modSp new mod">
        <pc:chgData name="Kikway, Isaack" userId="f79cc352-36ee-4525-8d8d-36f087614dc0" providerId="ADAL" clId="{8B374670-1B2E-4310-8CF3-DAAA20C84AB8}" dt="2026-03-04T16:02:51.170" v="1240" actId="1038"/>
        <pc:sldMkLst>
          <pc:docMk/>
          <pc:sldMk cId="1340051495" sldId="266"/>
        </pc:sldMkLst>
        <pc:spChg chg="mod">
          <ac:chgData name="Kikway, Isaack" userId="f79cc352-36ee-4525-8d8d-36f087614dc0" providerId="ADAL" clId="{8B374670-1B2E-4310-8CF3-DAAA20C84AB8}" dt="2026-03-04T15:52:42.466" v="1110" actId="1076"/>
          <ac:spMkLst>
            <pc:docMk/>
            <pc:sldMk cId="1340051495" sldId="266"/>
            <ac:spMk id="2" creationId="{A8B72E9A-8C81-8430-C27C-E9A6EB5DC85F}"/>
          </ac:spMkLst>
        </pc:spChg>
        <pc:spChg chg="del">
          <ac:chgData name="Kikway, Isaack" userId="f79cc352-36ee-4525-8d8d-36f087614dc0" providerId="ADAL" clId="{8B374670-1B2E-4310-8CF3-DAAA20C84AB8}" dt="2026-03-04T15:24:33.107" v="890"/>
          <ac:spMkLst>
            <pc:docMk/>
            <pc:sldMk cId="1340051495" sldId="266"/>
            <ac:spMk id="3" creationId="{C7123334-CB54-5837-A7D3-BDA2AD29C866}"/>
          </ac:spMkLst>
        </pc:spChg>
        <pc:spChg chg="add del mod">
          <ac:chgData name="Kikway, Isaack" userId="f79cc352-36ee-4525-8d8d-36f087614dc0" providerId="ADAL" clId="{8B374670-1B2E-4310-8CF3-DAAA20C84AB8}" dt="2026-03-04T15:50:05.930" v="1081" actId="21"/>
          <ac:spMkLst>
            <pc:docMk/>
            <pc:sldMk cId="1340051495" sldId="266"/>
            <ac:spMk id="6" creationId="{454F7B26-B1E7-CB47-C9F8-D41CCC239563}"/>
          </ac:spMkLst>
        </pc:spChg>
        <pc:spChg chg="add mod">
          <ac:chgData name="Kikway, Isaack" userId="f79cc352-36ee-4525-8d8d-36f087614dc0" providerId="ADAL" clId="{8B374670-1B2E-4310-8CF3-DAAA20C84AB8}" dt="2026-03-04T16:02:39.189" v="1238" actId="255"/>
          <ac:spMkLst>
            <pc:docMk/>
            <pc:sldMk cId="1340051495" sldId="266"/>
            <ac:spMk id="7" creationId="{F5124C3A-1E99-ACF9-8379-8CA050A3708E}"/>
          </ac:spMkLst>
        </pc:spChg>
        <pc:picChg chg="add mod">
          <ac:chgData name="Kikway, Isaack" userId="f79cc352-36ee-4525-8d8d-36f087614dc0" providerId="ADAL" clId="{8B374670-1B2E-4310-8CF3-DAAA20C84AB8}" dt="2026-03-04T16:02:51.170" v="1240" actId="1038"/>
          <ac:picMkLst>
            <pc:docMk/>
            <pc:sldMk cId="1340051495" sldId="266"/>
            <ac:picMk id="5" creationId="{222F5B2D-8A22-ECAC-12A3-CC50FF53D124}"/>
          </ac:picMkLst>
        </pc:picChg>
      </pc:sldChg>
      <pc:sldChg chg="addSp delSp modSp new mod ord">
        <pc:chgData name="Kikway, Isaack" userId="f79cc352-36ee-4525-8d8d-36f087614dc0" providerId="ADAL" clId="{8B374670-1B2E-4310-8CF3-DAAA20C84AB8}" dt="2026-03-04T16:02:05.699" v="1233"/>
        <pc:sldMkLst>
          <pc:docMk/>
          <pc:sldMk cId="2534505837" sldId="267"/>
        </pc:sldMkLst>
        <pc:spChg chg="mod">
          <ac:chgData name="Kikway, Isaack" userId="f79cc352-36ee-4525-8d8d-36f087614dc0" providerId="ADAL" clId="{8B374670-1B2E-4310-8CF3-DAAA20C84AB8}" dt="2026-03-04T15:49:08.887" v="1066" actId="1076"/>
          <ac:spMkLst>
            <pc:docMk/>
            <pc:sldMk cId="2534505837" sldId="267"/>
            <ac:spMk id="2" creationId="{460DFD6D-7272-04AA-62C2-959648C9ECAB}"/>
          </ac:spMkLst>
        </pc:spChg>
        <pc:spChg chg="del">
          <ac:chgData name="Kikway, Isaack" userId="f79cc352-36ee-4525-8d8d-36f087614dc0" providerId="ADAL" clId="{8B374670-1B2E-4310-8CF3-DAAA20C84AB8}" dt="2026-03-04T15:23:55.781" v="878"/>
          <ac:spMkLst>
            <pc:docMk/>
            <pc:sldMk cId="2534505837" sldId="267"/>
            <ac:spMk id="3" creationId="{3CA7A3E3-0C43-C9F7-8399-C3A176120017}"/>
          </ac:spMkLst>
        </pc:spChg>
        <pc:spChg chg="add mod">
          <ac:chgData name="Kikway, Isaack" userId="f79cc352-36ee-4525-8d8d-36f087614dc0" providerId="ADAL" clId="{8B374670-1B2E-4310-8CF3-DAAA20C84AB8}" dt="2026-03-04T16:02:05.699" v="1233"/>
          <ac:spMkLst>
            <pc:docMk/>
            <pc:sldMk cId="2534505837" sldId="267"/>
            <ac:spMk id="6" creationId="{B0285693-7D4C-336D-5271-86A53051EA89}"/>
          </ac:spMkLst>
        </pc:spChg>
        <pc:graphicFrameChg chg="add mod">
          <ac:chgData name="Kikway, Isaack" userId="f79cc352-36ee-4525-8d8d-36f087614dc0" providerId="ADAL" clId="{8B374670-1B2E-4310-8CF3-DAAA20C84AB8}" dt="2026-03-04T16:01:59.119" v="1229"/>
          <ac:graphicFrameMkLst>
            <pc:docMk/>
            <pc:sldMk cId="2534505837" sldId="267"/>
            <ac:graphicFrameMk id="7" creationId="{26A088F3-694E-4B3D-9847-AF575D9DDE2F}"/>
          </ac:graphicFrameMkLst>
        </pc:graphicFrameChg>
        <pc:picChg chg="add mod">
          <ac:chgData name="Kikway, Isaack" userId="f79cc352-36ee-4525-8d8d-36f087614dc0" providerId="ADAL" clId="{8B374670-1B2E-4310-8CF3-DAAA20C84AB8}" dt="2026-03-04T15:48:01.315" v="1047" actId="1076"/>
          <ac:picMkLst>
            <pc:docMk/>
            <pc:sldMk cId="2534505837" sldId="267"/>
            <ac:picMk id="5" creationId="{717D5556-D01D-8B33-F1DA-3365F6DC63A9}"/>
          </ac:picMkLst>
        </pc:picChg>
      </pc:sldChg>
      <pc:sldChg chg="addSp delSp modSp new mod">
        <pc:chgData name="Kikway, Isaack" userId="f79cc352-36ee-4525-8d8d-36f087614dc0" providerId="ADAL" clId="{8B374670-1B2E-4310-8CF3-DAAA20C84AB8}" dt="2026-03-04T15:59:32.728" v="1223" actId="20577"/>
        <pc:sldMkLst>
          <pc:docMk/>
          <pc:sldMk cId="1575049361" sldId="268"/>
        </pc:sldMkLst>
        <pc:spChg chg="mod">
          <ac:chgData name="Kikway, Isaack" userId="f79cc352-36ee-4525-8d8d-36f087614dc0" providerId="ADAL" clId="{8B374670-1B2E-4310-8CF3-DAAA20C84AB8}" dt="2026-03-04T15:41:01.414" v="972" actId="1076"/>
          <ac:spMkLst>
            <pc:docMk/>
            <pc:sldMk cId="1575049361" sldId="268"/>
            <ac:spMk id="2" creationId="{30705BF8-47AD-D3FF-1A2C-344DFA337B0E}"/>
          </ac:spMkLst>
        </pc:spChg>
        <pc:spChg chg="del">
          <ac:chgData name="Kikway, Isaack" userId="f79cc352-36ee-4525-8d8d-36f087614dc0" providerId="ADAL" clId="{8B374670-1B2E-4310-8CF3-DAAA20C84AB8}" dt="2026-03-04T15:30:54.520" v="899"/>
          <ac:spMkLst>
            <pc:docMk/>
            <pc:sldMk cId="1575049361" sldId="268"/>
            <ac:spMk id="3" creationId="{B1E8C9DD-B64F-E892-D3A6-C80F7475E12F}"/>
          </ac:spMkLst>
        </pc:spChg>
        <pc:spChg chg="add del mod">
          <ac:chgData name="Kikway, Isaack" userId="f79cc352-36ee-4525-8d8d-36f087614dc0" providerId="ADAL" clId="{8B374670-1B2E-4310-8CF3-DAAA20C84AB8}" dt="2026-03-04T15:31:54.351" v="903"/>
          <ac:spMkLst>
            <pc:docMk/>
            <pc:sldMk cId="1575049361" sldId="268"/>
            <ac:spMk id="7" creationId="{CC69EDF3-BE01-2C1A-D5ED-1BAAD857C806}"/>
          </ac:spMkLst>
        </pc:spChg>
        <pc:spChg chg="add mod">
          <ac:chgData name="Kikway, Isaack" userId="f79cc352-36ee-4525-8d8d-36f087614dc0" providerId="ADAL" clId="{8B374670-1B2E-4310-8CF3-DAAA20C84AB8}" dt="2026-03-04T15:59:32.728" v="1223" actId="20577"/>
          <ac:spMkLst>
            <pc:docMk/>
            <pc:sldMk cId="1575049361" sldId="268"/>
            <ac:spMk id="10" creationId="{B633B71E-854C-F678-709C-6AFFB9B3AE46}"/>
          </ac:spMkLst>
        </pc:spChg>
        <pc:picChg chg="add del mod">
          <ac:chgData name="Kikway, Isaack" userId="f79cc352-36ee-4525-8d8d-36f087614dc0" providerId="ADAL" clId="{8B374670-1B2E-4310-8CF3-DAAA20C84AB8}" dt="2026-03-04T15:31:48.766" v="902" actId="478"/>
          <ac:picMkLst>
            <pc:docMk/>
            <pc:sldMk cId="1575049361" sldId="268"/>
            <ac:picMk id="5" creationId="{83381A42-189A-B861-108A-332E347DE077}"/>
          </ac:picMkLst>
        </pc:picChg>
        <pc:picChg chg="add mod">
          <ac:chgData name="Kikway, Isaack" userId="f79cc352-36ee-4525-8d8d-36f087614dc0" providerId="ADAL" clId="{8B374670-1B2E-4310-8CF3-DAAA20C84AB8}" dt="2026-03-04T15:40:15.083" v="956" actId="1076"/>
          <ac:picMkLst>
            <pc:docMk/>
            <pc:sldMk cId="1575049361" sldId="268"/>
            <ac:picMk id="9" creationId="{610A99EE-B189-1B60-D77D-EE8E85E7FB8C}"/>
          </ac:picMkLst>
        </pc:picChg>
      </pc:sldChg>
      <pc:sldChg chg="addSp delSp modSp new mod">
        <pc:chgData name="Kikway, Isaack" userId="f79cc352-36ee-4525-8d8d-36f087614dc0" providerId="ADAL" clId="{8B374670-1B2E-4310-8CF3-DAAA20C84AB8}" dt="2026-03-04T15:44:04.108" v="1025" actId="1035"/>
        <pc:sldMkLst>
          <pc:docMk/>
          <pc:sldMk cId="3061179368" sldId="269"/>
        </pc:sldMkLst>
        <pc:spChg chg="mod">
          <ac:chgData name="Kikway, Isaack" userId="f79cc352-36ee-4525-8d8d-36f087614dc0" providerId="ADAL" clId="{8B374670-1B2E-4310-8CF3-DAAA20C84AB8}" dt="2026-03-04T15:44:04.108" v="1025" actId="1035"/>
          <ac:spMkLst>
            <pc:docMk/>
            <pc:sldMk cId="3061179368" sldId="269"/>
            <ac:spMk id="2" creationId="{CE8BB0DD-9DB9-46A0-8CE1-FF214C8F81F9}"/>
          </ac:spMkLst>
        </pc:spChg>
        <pc:spChg chg="del">
          <ac:chgData name="Kikway, Isaack" userId="f79cc352-36ee-4525-8d8d-36f087614dc0" providerId="ADAL" clId="{8B374670-1B2E-4310-8CF3-DAAA20C84AB8}" dt="2026-03-04T15:35:31.487" v="909"/>
          <ac:spMkLst>
            <pc:docMk/>
            <pc:sldMk cId="3061179368" sldId="269"/>
            <ac:spMk id="3" creationId="{FB918E8F-9A32-2A81-B485-6572F9827B94}"/>
          </ac:spMkLst>
        </pc:spChg>
        <pc:spChg chg="add del mod">
          <ac:chgData name="Kikway, Isaack" userId="f79cc352-36ee-4525-8d8d-36f087614dc0" providerId="ADAL" clId="{8B374670-1B2E-4310-8CF3-DAAA20C84AB8}" dt="2026-03-04T15:35:44.434" v="911"/>
          <ac:spMkLst>
            <pc:docMk/>
            <pc:sldMk cId="3061179368" sldId="269"/>
            <ac:spMk id="7" creationId="{34D3351A-6120-C64C-F182-A8FE1AE4E31A}"/>
          </ac:spMkLst>
        </pc:spChg>
        <pc:spChg chg="add del mod">
          <ac:chgData name="Kikway, Isaack" userId="f79cc352-36ee-4525-8d8d-36f087614dc0" providerId="ADAL" clId="{8B374670-1B2E-4310-8CF3-DAAA20C84AB8}" dt="2026-03-04T15:36:12.698" v="915"/>
          <ac:spMkLst>
            <pc:docMk/>
            <pc:sldMk cId="3061179368" sldId="269"/>
            <ac:spMk id="10" creationId="{934D069C-FAB7-9794-9534-0D9D3142C1E1}"/>
          </ac:spMkLst>
        </pc:spChg>
        <pc:spChg chg="add mod">
          <ac:chgData name="Kikway, Isaack" userId="f79cc352-36ee-4525-8d8d-36f087614dc0" providerId="ADAL" clId="{8B374670-1B2E-4310-8CF3-DAAA20C84AB8}" dt="2026-03-04T15:43:09.003" v="991" actId="14100"/>
          <ac:spMkLst>
            <pc:docMk/>
            <pc:sldMk cId="3061179368" sldId="269"/>
            <ac:spMk id="12" creationId="{48BEBC89-9F71-1B68-3B7C-74BEB832051B}"/>
          </ac:spMkLst>
        </pc:spChg>
        <pc:picChg chg="add del mod">
          <ac:chgData name="Kikway, Isaack" userId="f79cc352-36ee-4525-8d8d-36f087614dc0" providerId="ADAL" clId="{8B374670-1B2E-4310-8CF3-DAAA20C84AB8}" dt="2026-03-04T15:35:35.570" v="910" actId="478"/>
          <ac:picMkLst>
            <pc:docMk/>
            <pc:sldMk cId="3061179368" sldId="269"/>
            <ac:picMk id="5" creationId="{C9449328-35E1-621E-416F-68B6AA8FF4C0}"/>
          </ac:picMkLst>
        </pc:picChg>
        <pc:picChg chg="add del mod">
          <ac:chgData name="Kikway, Isaack" userId="f79cc352-36ee-4525-8d8d-36f087614dc0" providerId="ADAL" clId="{8B374670-1B2E-4310-8CF3-DAAA20C84AB8}" dt="2026-03-04T15:36:09.850" v="914" actId="478"/>
          <ac:picMkLst>
            <pc:docMk/>
            <pc:sldMk cId="3061179368" sldId="269"/>
            <ac:picMk id="8" creationId="{8990F376-B93C-3150-FF89-EE45C54211C9}"/>
          </ac:picMkLst>
        </pc:picChg>
        <pc:picChg chg="add mod">
          <ac:chgData name="Kikway, Isaack" userId="f79cc352-36ee-4525-8d8d-36f087614dc0" providerId="ADAL" clId="{8B374670-1B2E-4310-8CF3-DAAA20C84AB8}" dt="2026-03-04T15:43:05.325" v="990" actId="14100"/>
          <ac:picMkLst>
            <pc:docMk/>
            <pc:sldMk cId="3061179368" sldId="269"/>
            <ac:picMk id="11" creationId="{9CFFE862-C881-3C24-1135-2542B017C41D}"/>
          </ac:picMkLst>
        </pc:picChg>
      </pc:sldChg>
      <pc:sldChg chg="modSp new mod ord">
        <pc:chgData name="Kikway, Isaack" userId="f79cc352-36ee-4525-8d8d-36f087614dc0" providerId="ADAL" clId="{8B374670-1B2E-4310-8CF3-DAAA20C84AB8}" dt="2026-03-04T16:11:21.823" v="1285" actId="20577"/>
        <pc:sldMkLst>
          <pc:docMk/>
          <pc:sldMk cId="254206182" sldId="270"/>
        </pc:sldMkLst>
        <pc:spChg chg="mod">
          <ac:chgData name="Kikway, Isaack" userId="f79cc352-36ee-4525-8d8d-36f087614dc0" providerId="ADAL" clId="{8B374670-1B2E-4310-8CF3-DAAA20C84AB8}" dt="2026-03-04T16:11:21.823" v="1285" actId="20577"/>
          <ac:spMkLst>
            <pc:docMk/>
            <pc:sldMk cId="254206182" sldId="270"/>
            <ac:spMk id="2" creationId="{E2FF433C-BC38-1D46-0515-622CAF501273}"/>
          </ac:spMkLst>
        </pc:spChg>
        <pc:spChg chg="mod">
          <ac:chgData name="Kikway, Isaack" userId="f79cc352-36ee-4525-8d8d-36f087614dc0" providerId="ADAL" clId="{8B374670-1B2E-4310-8CF3-DAAA20C84AB8}" dt="2026-03-04T16:10:59.886" v="1277" actId="14100"/>
          <ac:spMkLst>
            <pc:docMk/>
            <pc:sldMk cId="254206182" sldId="270"/>
            <ac:spMk id="3" creationId="{586C13EF-F1AE-5723-1C4E-B9D1D3064559}"/>
          </ac:spMkLst>
        </pc:spChg>
      </pc:sldChg>
      <pc:sldChg chg="new del">
        <pc:chgData name="Kikway, Isaack" userId="f79cc352-36ee-4525-8d8d-36f087614dc0" providerId="ADAL" clId="{8B374670-1B2E-4310-8CF3-DAAA20C84AB8}" dt="2026-03-04T15:56:21.581" v="1163" actId="47"/>
        <pc:sldMkLst>
          <pc:docMk/>
          <pc:sldMk cId="3464881711" sldId="270"/>
        </pc:sldMkLst>
      </pc:sldChg>
      <pc:sldChg chg="new del">
        <pc:chgData name="Kikway, Isaack" userId="f79cc352-36ee-4525-8d8d-36f087614dc0" providerId="ADAL" clId="{8B374670-1B2E-4310-8CF3-DAAA20C84AB8}" dt="2026-03-04T15:56:22.875" v="1164" actId="47"/>
        <pc:sldMkLst>
          <pc:docMk/>
          <pc:sldMk cId="2710935252"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496C-4661-4629-2E08-83B9415AF7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4EB88B-D135-2C7C-8FA8-7C70EF0A0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AA16-BB38-DBE3-9606-21236901F5BD}"/>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5" name="Footer Placeholder 4">
            <a:extLst>
              <a:ext uri="{FF2B5EF4-FFF2-40B4-BE49-F238E27FC236}">
                <a16:creationId xmlns:a16="http://schemas.microsoft.com/office/drawing/2014/main" id="{2FA47690-1EE4-AAF3-EECE-2B9149B5D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7B080-C6EC-5261-C956-A82E6E1A2132}"/>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62625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4789-21DF-067E-3141-F0091DFDE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1A212-CD19-6AFB-FDCE-4E000A1BA6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84584-AA13-B590-5759-29F80403E565}"/>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5" name="Footer Placeholder 4">
            <a:extLst>
              <a:ext uri="{FF2B5EF4-FFF2-40B4-BE49-F238E27FC236}">
                <a16:creationId xmlns:a16="http://schemas.microsoft.com/office/drawing/2014/main" id="{C54109DC-9B09-BEDC-F9FC-422FF06D5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FEBFA-5F93-97CB-4993-C8793123D390}"/>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13298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AA4ED-E174-83FC-B479-DE3C6D5B84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5864C7-5783-B6BE-A93A-A51719AD5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6F861-F62C-DC1F-D40B-801DC7537FF3}"/>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5" name="Footer Placeholder 4">
            <a:extLst>
              <a:ext uri="{FF2B5EF4-FFF2-40B4-BE49-F238E27FC236}">
                <a16:creationId xmlns:a16="http://schemas.microsoft.com/office/drawing/2014/main" id="{8855EC57-8FD8-26B6-F73B-3CDCD68BF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D3AD3-CEB0-4673-56EB-E4F2882E3320}"/>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41276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807A-4C54-75EA-0CB4-5F75F4514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C92DA-079B-35C5-B61E-549DABF80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B1E82-59E1-E4E3-4265-37A065836171}"/>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5" name="Footer Placeholder 4">
            <a:extLst>
              <a:ext uri="{FF2B5EF4-FFF2-40B4-BE49-F238E27FC236}">
                <a16:creationId xmlns:a16="http://schemas.microsoft.com/office/drawing/2014/main" id="{0A8BEC09-AE99-4BAA-C1EA-F0CBED2F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B5D42-BCB2-DACC-D3D2-EBF399A32AF4}"/>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67577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E85A-FD47-553B-C767-437CDD50F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9222E-4D2D-5016-3FEA-E12A6CB5FF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886E8A-4401-DEB1-9EAF-9E0F52AC84DD}"/>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5" name="Footer Placeholder 4">
            <a:extLst>
              <a:ext uri="{FF2B5EF4-FFF2-40B4-BE49-F238E27FC236}">
                <a16:creationId xmlns:a16="http://schemas.microsoft.com/office/drawing/2014/main" id="{D084E77B-B0EE-1A8A-4BDD-402356D6C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3108B-BD32-6220-19E0-1342EAC934A9}"/>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14659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D465-28FD-D846-55CF-F8CEAEB66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C30FF-8006-88A0-A6AB-C9A70EB6A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CF45B-BE2C-DD3F-5604-50F315DCA5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2A23E1-69C6-1E4A-C3C4-8B4ABFAEBD67}"/>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6" name="Footer Placeholder 5">
            <a:extLst>
              <a:ext uri="{FF2B5EF4-FFF2-40B4-BE49-F238E27FC236}">
                <a16:creationId xmlns:a16="http://schemas.microsoft.com/office/drawing/2014/main" id="{EBE11A71-47AF-00EB-8196-D65D69D53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3B55B-7ABA-8FFA-1590-EA7810C9F618}"/>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13104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DA6A-CA26-6754-A3C8-424BE13F4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2D9B1-90A2-7C35-F37D-548BF130C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83BCA-E0E7-D72E-387B-13E930AF9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2297D-8173-D8EF-0F29-FFA78779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CABC56-1281-C439-DD5B-7A8D37D395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86BA48-8DBB-A1ED-B895-5381696AA1C0}"/>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8" name="Footer Placeholder 7">
            <a:extLst>
              <a:ext uri="{FF2B5EF4-FFF2-40B4-BE49-F238E27FC236}">
                <a16:creationId xmlns:a16="http://schemas.microsoft.com/office/drawing/2014/main" id="{283DC03A-19AE-EB22-4800-966CAC17D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1D23A6-D6DA-0F9C-CA68-C75EE6AD5D93}"/>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12646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FFF0-DB64-C858-2A27-E9CE36FB8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347FF8-4A5D-B8DF-8263-E2074A86D603}"/>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4" name="Footer Placeholder 3">
            <a:extLst>
              <a:ext uri="{FF2B5EF4-FFF2-40B4-BE49-F238E27FC236}">
                <a16:creationId xmlns:a16="http://schemas.microsoft.com/office/drawing/2014/main" id="{D918C9C1-EEA2-B4DA-749D-7DB2D5186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E118D4-E2A3-05FD-CDCB-D32FE3E7FCDB}"/>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1019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D6E7D-F907-392F-2B89-AD62B8ECE2A8}"/>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3" name="Footer Placeholder 2">
            <a:extLst>
              <a:ext uri="{FF2B5EF4-FFF2-40B4-BE49-F238E27FC236}">
                <a16:creationId xmlns:a16="http://schemas.microsoft.com/office/drawing/2014/main" id="{5CA88CD8-CB96-3421-E44B-32A0458472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9CC1E-6EA9-B45A-9134-E480AD80CAB9}"/>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63070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3A06-0609-CF2D-6F06-9460837F8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FAA1F-79C3-CCBE-D861-73D456EB3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DA89DF-3E38-7315-46DB-808E9A1FB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949CE-7AA6-8615-910E-0C0F761A13BD}"/>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6" name="Footer Placeholder 5">
            <a:extLst>
              <a:ext uri="{FF2B5EF4-FFF2-40B4-BE49-F238E27FC236}">
                <a16:creationId xmlns:a16="http://schemas.microsoft.com/office/drawing/2014/main" id="{91EDCA58-0A95-B1B6-1550-2F5078624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80D6C-1CFB-5B4D-03E5-E8CCA087ED5F}"/>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6809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FA40-CF87-AA18-0358-6B94F45D9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4F2FDA-90EF-95B1-EDA8-5BA4DFF23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6866C5-37D6-8D96-CC07-64D30965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55E7A-8DFC-C503-D822-98CF4E96C61B}"/>
              </a:ext>
            </a:extLst>
          </p:cNvPr>
          <p:cNvSpPr>
            <a:spLocks noGrp="1"/>
          </p:cNvSpPr>
          <p:nvPr>
            <p:ph type="dt" sz="half" idx="10"/>
          </p:nvPr>
        </p:nvSpPr>
        <p:spPr/>
        <p:txBody>
          <a:bodyPr/>
          <a:lstStyle/>
          <a:p>
            <a:fld id="{D1099236-0212-4AF2-9D7A-D95031756DA4}" type="datetimeFigureOut">
              <a:rPr lang="en-US" smtClean="0"/>
              <a:t>3/4/2026</a:t>
            </a:fld>
            <a:endParaRPr lang="en-US"/>
          </a:p>
        </p:txBody>
      </p:sp>
      <p:sp>
        <p:nvSpPr>
          <p:cNvPr id="6" name="Footer Placeholder 5">
            <a:extLst>
              <a:ext uri="{FF2B5EF4-FFF2-40B4-BE49-F238E27FC236}">
                <a16:creationId xmlns:a16="http://schemas.microsoft.com/office/drawing/2014/main" id="{80221286-275B-2FDA-DEE7-F1BAA9F81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70DF3-57CF-3E54-D140-C4BD8353A1AD}"/>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52610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D1634-D9B6-D9E7-74F3-7157B73EA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4183A5-0A8D-35B1-2328-65D5A320A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3A39E-6540-F583-0AA8-52F312615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099236-0212-4AF2-9D7A-D95031756DA4}" type="datetimeFigureOut">
              <a:rPr lang="en-US" smtClean="0"/>
              <a:t>3/4/2026</a:t>
            </a:fld>
            <a:endParaRPr lang="en-US"/>
          </a:p>
        </p:txBody>
      </p:sp>
      <p:sp>
        <p:nvSpPr>
          <p:cNvPr id="5" name="Footer Placeholder 4">
            <a:extLst>
              <a:ext uri="{FF2B5EF4-FFF2-40B4-BE49-F238E27FC236}">
                <a16:creationId xmlns:a16="http://schemas.microsoft.com/office/drawing/2014/main" id="{4CF6FBB5-B4D8-9078-276A-525819C05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19CD9D-7152-3EFC-EE4F-021A8324F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01A671-7BE5-49F5-AF62-894B4DBDF5B0}" type="slidenum">
              <a:rPr lang="en-US" smtClean="0"/>
              <a:t>‹#›</a:t>
            </a:fld>
            <a:endParaRPr lang="en-US"/>
          </a:p>
        </p:txBody>
      </p:sp>
    </p:spTree>
    <p:extLst>
      <p:ext uri="{BB962C8B-B14F-4D97-AF65-F5344CB8AC3E}">
        <p14:creationId xmlns:p14="http://schemas.microsoft.com/office/powerpoint/2010/main" val="268889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433C-BC38-1D46-0515-622CAF501273}"/>
              </a:ext>
            </a:extLst>
          </p:cNvPr>
          <p:cNvSpPr>
            <a:spLocks noGrp="1"/>
          </p:cNvSpPr>
          <p:nvPr>
            <p:ph type="title"/>
          </p:nvPr>
        </p:nvSpPr>
        <p:spPr>
          <a:xfrm>
            <a:off x="838200" y="581025"/>
            <a:ext cx="10515600" cy="1325563"/>
          </a:xfrm>
        </p:spPr>
        <p:txBody>
          <a:bodyPr>
            <a:normAutofit/>
          </a:bodyPr>
          <a:lstStyle/>
          <a:p>
            <a:pPr algn="ctr"/>
            <a:r>
              <a:rPr lang="en-US" sz="3600" dirty="0"/>
              <a:t>Summary of </a:t>
            </a:r>
            <a:r>
              <a:rPr lang="en-US" sz="3600"/>
              <a:t>2025 UFT and IM </a:t>
            </a:r>
            <a:r>
              <a:rPr lang="en-US" sz="3600" dirty="0"/>
              <a:t>Results and 2022–2025 Multi‑Year Fungicide Performance</a:t>
            </a:r>
          </a:p>
        </p:txBody>
      </p:sp>
      <p:sp>
        <p:nvSpPr>
          <p:cNvPr id="3" name="Content Placeholder 2">
            <a:extLst>
              <a:ext uri="{FF2B5EF4-FFF2-40B4-BE49-F238E27FC236}">
                <a16:creationId xmlns:a16="http://schemas.microsoft.com/office/drawing/2014/main" id="{586C13EF-F1AE-5723-1C4E-B9D1D3064559}"/>
              </a:ext>
            </a:extLst>
          </p:cNvPr>
          <p:cNvSpPr>
            <a:spLocks noGrp="1"/>
          </p:cNvSpPr>
          <p:nvPr>
            <p:ph idx="1"/>
          </p:nvPr>
        </p:nvSpPr>
        <p:spPr>
          <a:xfrm>
            <a:off x="838200" y="2727325"/>
            <a:ext cx="10515600" cy="1325563"/>
          </a:xfrm>
        </p:spPr>
        <p:txBody>
          <a:bodyPr>
            <a:normAutofit/>
          </a:bodyPr>
          <a:lstStyle/>
          <a:p>
            <a:pPr marL="0" indent="0" algn="ctr">
              <a:buNone/>
            </a:pPr>
            <a:r>
              <a:rPr lang="en-US" sz="3200" dirty="0"/>
              <a:t>FHB Severity, DON Accumulation, and Percent Control Across Host Classes and Fungicide Programs</a:t>
            </a:r>
          </a:p>
        </p:txBody>
      </p:sp>
    </p:spTree>
    <p:extLst>
      <p:ext uri="{BB962C8B-B14F-4D97-AF65-F5344CB8AC3E}">
        <p14:creationId xmlns:p14="http://schemas.microsoft.com/office/powerpoint/2010/main" val="25420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E9A-8C81-8430-C27C-E9A6EB5DC85F}"/>
              </a:ext>
            </a:extLst>
          </p:cNvPr>
          <p:cNvSpPr>
            <a:spLocks noGrp="1"/>
          </p:cNvSpPr>
          <p:nvPr>
            <p:ph type="title"/>
          </p:nvPr>
        </p:nvSpPr>
        <p:spPr>
          <a:xfrm>
            <a:off x="1377950" y="33813"/>
            <a:ext cx="9436100" cy="1325563"/>
          </a:xfrm>
        </p:spPr>
        <p:txBody>
          <a:bodyPr>
            <a:normAutofit/>
          </a:bodyPr>
          <a:lstStyle/>
          <a:p>
            <a:pPr algn="ctr"/>
            <a:r>
              <a:rPr lang="en-US" sz="3200" dirty="0"/>
              <a:t>2025 Mean FHB and DON Across Fungicide Programs and Host Classes</a:t>
            </a:r>
          </a:p>
        </p:txBody>
      </p:sp>
      <p:pic>
        <p:nvPicPr>
          <p:cNvPr id="5" name="Content Placeholder 4">
            <a:extLst>
              <a:ext uri="{FF2B5EF4-FFF2-40B4-BE49-F238E27FC236}">
                <a16:creationId xmlns:a16="http://schemas.microsoft.com/office/drawing/2014/main" id="{222F5B2D-8A22-ECAC-12A3-CC50FF53D1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4970" y="1359376"/>
            <a:ext cx="4985710" cy="4802187"/>
          </a:xfrm>
        </p:spPr>
      </p:pic>
      <p:sp>
        <p:nvSpPr>
          <p:cNvPr id="7" name="TextBox 6">
            <a:extLst>
              <a:ext uri="{FF2B5EF4-FFF2-40B4-BE49-F238E27FC236}">
                <a16:creationId xmlns:a16="http://schemas.microsoft.com/office/drawing/2014/main" id="{F5124C3A-1E99-ACF9-8379-8CA050A3708E}"/>
              </a:ext>
            </a:extLst>
          </p:cNvPr>
          <p:cNvSpPr txBox="1"/>
          <p:nvPr/>
        </p:nvSpPr>
        <p:spPr>
          <a:xfrm>
            <a:off x="426720" y="1359376"/>
            <a:ext cx="6352850" cy="421653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Mean (± SE) Fusarium head blight (FHB) index (A) and deoxynivalenol (DON) levels (B) across fungicide treatments within three host‑susceptibility classes, based on multi‑location trials from 2025 growing season.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across host class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MR = Moderately Resistant; MS = Moderately Susceptible; S = Susceptible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05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2B6-B136-8A62-A8FA-A9CB587270BA}"/>
              </a:ext>
            </a:extLst>
          </p:cNvPr>
          <p:cNvSpPr>
            <a:spLocks noGrp="1"/>
          </p:cNvSpPr>
          <p:nvPr>
            <p:ph type="title"/>
          </p:nvPr>
        </p:nvSpPr>
        <p:spPr>
          <a:xfrm>
            <a:off x="838200" y="-3175"/>
            <a:ext cx="10515600" cy="1325563"/>
          </a:xfrm>
        </p:spPr>
        <p:txBody>
          <a:bodyPr>
            <a:normAutofit/>
          </a:bodyPr>
          <a:lstStyle/>
          <a:p>
            <a:pPr algn="ctr"/>
            <a:r>
              <a:rPr lang="en-US" sz="3200" dirty="0"/>
              <a:t>Percent Control of FHB and DON in 2025 Integrated Management Trials</a:t>
            </a:r>
          </a:p>
        </p:txBody>
      </p:sp>
      <p:pic>
        <p:nvPicPr>
          <p:cNvPr id="5" name="Content Placeholder 4">
            <a:extLst>
              <a:ext uri="{FF2B5EF4-FFF2-40B4-BE49-F238E27FC236}">
                <a16:creationId xmlns:a16="http://schemas.microsoft.com/office/drawing/2014/main" id="{B4BCC39C-5417-06EC-E6BE-C15782A34C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2657" y="1690688"/>
            <a:ext cx="4668833" cy="4702175"/>
          </a:xfrm>
        </p:spPr>
      </p:pic>
      <p:sp>
        <p:nvSpPr>
          <p:cNvPr id="6" name="TextBox 5">
            <a:extLst>
              <a:ext uri="{FF2B5EF4-FFF2-40B4-BE49-F238E27FC236}">
                <a16:creationId xmlns:a16="http://schemas.microsoft.com/office/drawing/2014/main" id="{E74F6D85-2FC3-2D75-2DB9-542F2B385B29}"/>
              </a:ext>
            </a:extLst>
          </p:cNvPr>
          <p:cNvSpPr txBox="1"/>
          <p:nvPr/>
        </p:nvSpPr>
        <p:spPr>
          <a:xfrm>
            <a:off x="457199" y="1385888"/>
            <a:ext cx="6210301"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a susceptible check for Fusarium head blight (FHB) index (A) and deoxynivalenol (DON) levels (B), based on combined data from Integrated Management (IM) trials conducted during the 2025 growing season.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Programs included wheat varieties of differing susceptibility classes and fungicide applications applied at anthesis.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MR = Moderately Resistant; MS = Moderately Susceptible; S = Susceptible</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8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A46E-36C6-649C-908D-5FF80A9DFB6E}"/>
              </a:ext>
            </a:extLst>
          </p:cNvPr>
          <p:cNvSpPr>
            <a:spLocks noGrp="1"/>
          </p:cNvSpPr>
          <p:nvPr>
            <p:ph type="title"/>
          </p:nvPr>
        </p:nvSpPr>
        <p:spPr>
          <a:xfrm>
            <a:off x="838200" y="-207114"/>
            <a:ext cx="10515600" cy="1325563"/>
          </a:xfrm>
        </p:spPr>
        <p:txBody>
          <a:bodyPr>
            <a:normAutofit/>
          </a:bodyPr>
          <a:lstStyle/>
          <a:p>
            <a:r>
              <a:rPr lang="en-US" sz="3200" dirty="0"/>
              <a:t>FHB and DON Least Squares Mean Distributions (</a:t>
            </a:r>
            <a:r>
              <a:rPr lang="en-US" sz="3200" b="1" dirty="0"/>
              <a:t>2022–2025</a:t>
            </a:r>
            <a:r>
              <a:rPr lang="en-US" sz="3200" dirty="0"/>
              <a:t>)</a:t>
            </a:r>
          </a:p>
        </p:txBody>
      </p:sp>
      <p:sp>
        <p:nvSpPr>
          <p:cNvPr id="3" name="TextBox 2">
            <a:extLst>
              <a:ext uri="{FF2B5EF4-FFF2-40B4-BE49-F238E27FC236}">
                <a16:creationId xmlns:a16="http://schemas.microsoft.com/office/drawing/2014/main" id="{ADA05EE9-3D7F-43A5-2FB7-EDCAC165E368}"/>
              </a:ext>
            </a:extLst>
          </p:cNvPr>
          <p:cNvSpPr txBox="1"/>
          <p:nvPr/>
        </p:nvSpPr>
        <p:spPr>
          <a:xfrm>
            <a:off x="477780" y="1389608"/>
            <a:ext cx="6024620"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Distribution of least squares means for Fusarium head blight (FHB) index (A) and deoxynivalenol (DON) levels (B) from multi‑location trials conducted during the 2022–2025 growing seasons.</a:t>
            </a:r>
          </a:p>
          <a:p>
            <a:r>
              <a:rPr lang="en-US" sz="2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Boxplots summarize variation across fungicide treatments within three host‑susceptibility classes.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Numbers below each box indicate the number of contributing trials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19DA6E7-1440-B00F-F8C6-A92C1FC68C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3254" y="1118448"/>
            <a:ext cx="5021056" cy="4836253"/>
          </a:xfrm>
        </p:spPr>
      </p:pic>
    </p:spTree>
    <p:extLst>
      <p:ext uri="{BB962C8B-B14F-4D97-AF65-F5344CB8AC3E}">
        <p14:creationId xmlns:p14="http://schemas.microsoft.com/office/powerpoint/2010/main" val="15411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BCA4-B4E9-FE52-3FF7-E611E4574223}"/>
              </a:ext>
            </a:extLst>
          </p:cNvPr>
          <p:cNvSpPr>
            <a:spLocks noGrp="1"/>
          </p:cNvSpPr>
          <p:nvPr>
            <p:ph type="title"/>
          </p:nvPr>
        </p:nvSpPr>
        <p:spPr>
          <a:xfrm>
            <a:off x="838200" y="68103"/>
            <a:ext cx="10515600" cy="1325563"/>
          </a:xfrm>
        </p:spPr>
        <p:txBody>
          <a:bodyPr>
            <a:normAutofit/>
          </a:bodyPr>
          <a:lstStyle/>
          <a:p>
            <a:pPr algn="ctr"/>
            <a:r>
              <a:rPr lang="en-US" sz="3200"/>
              <a:t>FHB and DON Means by Fungicide Treatment and Host Susceptibility (2022-2025)</a:t>
            </a:r>
            <a:endParaRPr lang="en-US" sz="3200" dirty="0"/>
          </a:p>
        </p:txBody>
      </p:sp>
      <p:sp>
        <p:nvSpPr>
          <p:cNvPr id="5" name="TextBox 4">
            <a:extLst>
              <a:ext uri="{FF2B5EF4-FFF2-40B4-BE49-F238E27FC236}">
                <a16:creationId xmlns:a16="http://schemas.microsoft.com/office/drawing/2014/main" id="{77C798AA-ABD8-6135-2857-CBAF37F61D36}"/>
              </a:ext>
            </a:extLst>
          </p:cNvPr>
          <p:cNvSpPr txBox="1"/>
          <p:nvPr/>
        </p:nvSpPr>
        <p:spPr>
          <a:xfrm>
            <a:off x="426720" y="1359376"/>
            <a:ext cx="5909311" cy="3139321"/>
          </a:xfrm>
          <a:prstGeom prst="rect">
            <a:avLst/>
          </a:prstGeom>
          <a:noFill/>
        </p:spPr>
        <p:txBody>
          <a:bodyPr wrap="square" rtlCol="0">
            <a:spAutoFit/>
          </a:bodyPr>
          <a:lstStyle/>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Mean (± SE) Fusarium head blight (FHB) index (A) and deoxynivalenol (DON) levels (B) across fungicide treatments within three host‑susceptibility classes, based on multi‑location trials from 2022–2025. </a:t>
            </a:r>
          </a:p>
          <a:p>
            <a:pPr marL="342900"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Different letters indicate significant differences among treatments across host class</a:t>
            </a:r>
            <a:endParaRPr lang="en-US" sz="2200" dirty="0">
              <a:latin typeface="Arial" panose="020B0604020202020204" pitchFamily="34" charset="0"/>
              <a:cs typeface="Arial" panose="020B0604020202020204" pitchFamily="34" charset="0"/>
            </a:endParaRPr>
          </a:p>
        </p:txBody>
      </p:sp>
      <p:pic>
        <p:nvPicPr>
          <p:cNvPr id="17" name="Content Placeholder 16">
            <a:extLst>
              <a:ext uri="{FF2B5EF4-FFF2-40B4-BE49-F238E27FC236}">
                <a16:creationId xmlns:a16="http://schemas.microsoft.com/office/drawing/2014/main" id="{B419510B-93D8-C444-CB08-C6C696B2B7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7511" y="1359376"/>
            <a:ext cx="4705349" cy="4618342"/>
          </a:xfrm>
        </p:spPr>
      </p:pic>
    </p:spTree>
    <p:extLst>
      <p:ext uri="{BB962C8B-B14F-4D97-AF65-F5344CB8AC3E}">
        <p14:creationId xmlns:p14="http://schemas.microsoft.com/office/powerpoint/2010/main" val="379272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D757-E253-E123-9953-818EBECD58F0}"/>
              </a:ext>
            </a:extLst>
          </p:cNvPr>
          <p:cNvSpPr>
            <a:spLocks noGrp="1"/>
          </p:cNvSpPr>
          <p:nvPr>
            <p:ph type="title"/>
          </p:nvPr>
        </p:nvSpPr>
        <p:spPr>
          <a:xfrm>
            <a:off x="838200" y="-22067"/>
            <a:ext cx="10515600" cy="1325563"/>
          </a:xfrm>
        </p:spPr>
        <p:txBody>
          <a:bodyPr>
            <a:normAutofit/>
          </a:bodyPr>
          <a:lstStyle/>
          <a:p>
            <a:pPr algn="ctr"/>
            <a:r>
              <a:rPr lang="en-US" sz="3200" dirty="0"/>
              <a:t>Percent Control of FHB and DON Across Host Classes and Fungicide Programs (2022–2025)</a:t>
            </a:r>
          </a:p>
        </p:txBody>
      </p:sp>
      <p:pic>
        <p:nvPicPr>
          <p:cNvPr id="9" name="Content Placeholder 8">
            <a:extLst>
              <a:ext uri="{FF2B5EF4-FFF2-40B4-BE49-F238E27FC236}">
                <a16:creationId xmlns:a16="http://schemas.microsoft.com/office/drawing/2014/main" id="{F3B488CC-7E2C-7CDE-D329-29B0CBFCDB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3500" y="1330960"/>
            <a:ext cx="5054600" cy="5160032"/>
          </a:xfrm>
        </p:spPr>
      </p:pic>
      <p:sp>
        <p:nvSpPr>
          <p:cNvPr id="3" name="TextBox 2">
            <a:extLst>
              <a:ext uri="{FF2B5EF4-FFF2-40B4-BE49-F238E27FC236}">
                <a16:creationId xmlns:a16="http://schemas.microsoft.com/office/drawing/2014/main" id="{8D8DF372-2657-6387-4EED-0ADAD7A4F917}"/>
              </a:ext>
            </a:extLst>
          </p:cNvPr>
          <p:cNvSpPr txBox="1"/>
          <p:nvPr/>
        </p:nvSpPr>
        <p:spPr>
          <a:xfrm>
            <a:off x="457199" y="1385888"/>
            <a:ext cx="5956301"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a susceptible check for Fusarium head blight (FHB) index (A) and deoxynivalenol (DON) levels (B), based on combined data from Integrated Management (IM) trials conducted during the 2022–2025 growing seasons.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Programs included wheat varieties of differing susceptibility classes and fungicide applications applied at anthesis.</a:t>
            </a:r>
          </a:p>
        </p:txBody>
      </p:sp>
    </p:spTree>
    <p:extLst>
      <p:ext uri="{BB962C8B-B14F-4D97-AF65-F5344CB8AC3E}">
        <p14:creationId xmlns:p14="http://schemas.microsoft.com/office/powerpoint/2010/main" val="424372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9EA3-9AB3-3082-1F08-B3339D5FC342}"/>
              </a:ext>
            </a:extLst>
          </p:cNvPr>
          <p:cNvSpPr>
            <a:spLocks noGrp="1"/>
          </p:cNvSpPr>
          <p:nvPr>
            <p:ph type="ctrTitle"/>
          </p:nvPr>
        </p:nvSpPr>
        <p:spPr>
          <a:xfrm>
            <a:off x="440055" y="102870"/>
            <a:ext cx="10786110" cy="1015047"/>
          </a:xfrm>
        </p:spPr>
        <p:txBody>
          <a:bodyPr>
            <a:noAutofit/>
          </a:bodyPr>
          <a:lstStyle/>
          <a:p>
            <a:r>
              <a:rPr lang="en-US" sz="3200" dirty="0"/>
              <a:t>2025 FHB Severity and DON Accumulation Across 12 States </a:t>
            </a:r>
            <a:br>
              <a:rPr lang="en-US" sz="3200" dirty="0"/>
            </a:br>
            <a:r>
              <a:rPr lang="en-US" sz="3200" dirty="0"/>
              <a:t>(Non‑treated Plots from Uniform Fungicide Trials)</a:t>
            </a:r>
          </a:p>
        </p:txBody>
      </p:sp>
      <p:sp>
        <p:nvSpPr>
          <p:cNvPr id="3" name="Subtitle 2">
            <a:extLst>
              <a:ext uri="{FF2B5EF4-FFF2-40B4-BE49-F238E27FC236}">
                <a16:creationId xmlns:a16="http://schemas.microsoft.com/office/drawing/2014/main" id="{E0735F35-863F-D842-8652-AD6EB927D553}"/>
              </a:ext>
            </a:extLst>
          </p:cNvPr>
          <p:cNvSpPr>
            <a:spLocks noGrp="1"/>
          </p:cNvSpPr>
          <p:nvPr>
            <p:ph type="subTitle" idx="1"/>
          </p:nvPr>
        </p:nvSpPr>
        <p:spPr>
          <a:xfrm>
            <a:off x="440054" y="1417099"/>
            <a:ext cx="6011545" cy="4145501"/>
          </a:xfrm>
        </p:spPr>
        <p:txBody>
          <a:bodyPr>
            <a:noAutofit/>
          </a:bodyPr>
          <a:lstStyle/>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Distribution of Fusarium Head Blight (FHB) IND and deoxynivalenol (DON) levels from non‑treated UFT wheat plots collected in 12 U.S. states during 2025 growing season. </a:t>
            </a:r>
          </a:p>
          <a:p>
            <a:pPr marL="342900" indent="-342900" algn="l">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Boxplots show the variability in disease severity (top panel) and DON accumulation (bottom panel) across locations in non-treated checks.</a:t>
            </a:r>
          </a:p>
        </p:txBody>
      </p:sp>
      <p:pic>
        <p:nvPicPr>
          <p:cNvPr id="7" name="Picture 6">
            <a:extLst>
              <a:ext uri="{FF2B5EF4-FFF2-40B4-BE49-F238E27FC236}">
                <a16:creationId xmlns:a16="http://schemas.microsoft.com/office/drawing/2014/main" id="{814A43C5-62E3-5FC7-99C8-260B626B67BC}"/>
              </a:ext>
            </a:extLst>
          </p:cNvPr>
          <p:cNvPicPr>
            <a:picLocks noChangeAspect="1"/>
          </p:cNvPicPr>
          <p:nvPr/>
        </p:nvPicPr>
        <p:blipFill>
          <a:blip r:embed="rId2">
            <a:extLst>
              <a:ext uri="{28A0092B-C50C-407E-A947-70E740481C1C}">
                <a14:useLocalDpi xmlns:a14="http://schemas.microsoft.com/office/drawing/2010/main" val="0"/>
              </a:ext>
            </a:extLst>
          </a:blip>
          <a:srcRect t="3101" r="3855"/>
          <a:stretch>
            <a:fillRect/>
          </a:stretch>
        </p:blipFill>
        <p:spPr>
          <a:xfrm>
            <a:off x="6686550" y="1117917"/>
            <a:ext cx="5208270" cy="5530768"/>
          </a:xfrm>
          <a:prstGeom prst="rect">
            <a:avLst/>
          </a:prstGeom>
        </p:spPr>
      </p:pic>
    </p:spTree>
    <p:extLst>
      <p:ext uri="{BB962C8B-B14F-4D97-AF65-F5344CB8AC3E}">
        <p14:creationId xmlns:p14="http://schemas.microsoft.com/office/powerpoint/2010/main" val="34419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C76-EF49-77C1-A13A-5C114596A3AC}"/>
              </a:ext>
            </a:extLst>
          </p:cNvPr>
          <p:cNvSpPr>
            <a:spLocks noGrp="1"/>
          </p:cNvSpPr>
          <p:nvPr>
            <p:ph type="title"/>
          </p:nvPr>
        </p:nvSpPr>
        <p:spPr>
          <a:xfrm>
            <a:off x="838200" y="-53182"/>
            <a:ext cx="10515600" cy="1325563"/>
          </a:xfrm>
        </p:spPr>
        <p:txBody>
          <a:bodyPr>
            <a:normAutofit/>
          </a:bodyPr>
          <a:lstStyle/>
          <a:p>
            <a:pPr algn="ctr"/>
            <a:r>
              <a:rPr lang="en-US" sz="3200" dirty="0"/>
              <a:t>2025 FHB Index and DON Response to Fungicide Treatments</a:t>
            </a:r>
            <a:br>
              <a:rPr lang="en-US" sz="3200" dirty="0"/>
            </a:br>
            <a:r>
              <a:rPr lang="en-US" sz="3200" dirty="0"/>
              <a:t>from UFT Trials</a:t>
            </a:r>
          </a:p>
        </p:txBody>
      </p:sp>
      <p:sp>
        <p:nvSpPr>
          <p:cNvPr id="11" name="Content Placeholder 10">
            <a:extLst>
              <a:ext uri="{FF2B5EF4-FFF2-40B4-BE49-F238E27FC236}">
                <a16:creationId xmlns:a16="http://schemas.microsoft.com/office/drawing/2014/main" id="{CE9561F1-1249-945E-EA07-CD6C447196D3}"/>
              </a:ext>
            </a:extLst>
          </p:cNvPr>
          <p:cNvSpPr>
            <a:spLocks noGrp="1"/>
          </p:cNvSpPr>
          <p:nvPr>
            <p:ph idx="1"/>
          </p:nvPr>
        </p:nvSpPr>
        <p:spPr>
          <a:xfrm>
            <a:off x="445526" y="1388354"/>
            <a:ext cx="6854190" cy="4351338"/>
          </a:xfrm>
        </p:spPr>
        <p:txBody>
          <a:bodyPr>
            <a:normAutofit/>
          </a:bodyPr>
          <a:lstStyle/>
          <a:p>
            <a:r>
              <a:rPr lang="en-US" sz="2200" dirty="0">
                <a:latin typeface="Arial" panose="020B0604020202020204" pitchFamily="34" charset="0"/>
                <a:cs typeface="Arial" panose="020B0604020202020204" pitchFamily="34" charset="0"/>
              </a:rPr>
              <a:t>Distribution of least squares means for Fusarium head blight (FHB) index (A) and deoxynivalenol (DON) levels (B) from multi‑location field trials conducted during the 2025 growing season.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Boxplots summarize variability across fungicide treatments.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number of trials contributing to each treatment is displayed below each box</a:t>
            </a:r>
          </a:p>
        </p:txBody>
      </p:sp>
      <p:pic>
        <p:nvPicPr>
          <p:cNvPr id="12" name="Picture 11">
            <a:extLst>
              <a:ext uri="{FF2B5EF4-FFF2-40B4-BE49-F238E27FC236}">
                <a16:creationId xmlns:a16="http://schemas.microsoft.com/office/drawing/2014/main" id="{B99F9D48-6AEA-2567-0614-D6C8F0FA931B}"/>
              </a:ext>
            </a:extLst>
          </p:cNvPr>
          <p:cNvPicPr>
            <a:picLocks noChangeAspect="1"/>
          </p:cNvPicPr>
          <p:nvPr/>
        </p:nvPicPr>
        <p:blipFill>
          <a:blip r:embed="rId2"/>
          <a:stretch>
            <a:fillRect/>
          </a:stretch>
        </p:blipFill>
        <p:spPr>
          <a:xfrm>
            <a:off x="7261616" y="1156408"/>
            <a:ext cx="4231884" cy="5590723"/>
          </a:xfrm>
          <a:prstGeom prst="rect">
            <a:avLst/>
          </a:prstGeom>
        </p:spPr>
      </p:pic>
    </p:spTree>
    <p:extLst>
      <p:ext uri="{BB962C8B-B14F-4D97-AF65-F5344CB8AC3E}">
        <p14:creationId xmlns:p14="http://schemas.microsoft.com/office/powerpoint/2010/main" val="398843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5BF8-47AD-D3FF-1A2C-344DFA337B0E}"/>
              </a:ext>
            </a:extLst>
          </p:cNvPr>
          <p:cNvSpPr>
            <a:spLocks noGrp="1"/>
          </p:cNvSpPr>
          <p:nvPr>
            <p:ph type="title"/>
          </p:nvPr>
        </p:nvSpPr>
        <p:spPr>
          <a:xfrm>
            <a:off x="520700" y="-104775"/>
            <a:ext cx="11150600" cy="1325563"/>
          </a:xfrm>
        </p:spPr>
        <p:txBody>
          <a:bodyPr>
            <a:normAutofit/>
          </a:bodyPr>
          <a:lstStyle/>
          <a:p>
            <a:r>
              <a:rPr lang="en-US" sz="3200" dirty="0"/>
              <a:t>2025 FHB and DON Response to Fungicide Treatments (UFT Trials)</a:t>
            </a:r>
          </a:p>
        </p:txBody>
      </p:sp>
      <p:pic>
        <p:nvPicPr>
          <p:cNvPr id="9" name="Content Placeholder 8">
            <a:extLst>
              <a:ext uri="{FF2B5EF4-FFF2-40B4-BE49-F238E27FC236}">
                <a16:creationId xmlns:a16="http://schemas.microsoft.com/office/drawing/2014/main" id="{610A99EE-B189-1B60-D77D-EE8E85E7F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2367" y="839787"/>
            <a:ext cx="3742533" cy="5706969"/>
          </a:xfrm>
        </p:spPr>
      </p:pic>
      <p:sp>
        <p:nvSpPr>
          <p:cNvPr id="10" name="TextBox 9">
            <a:extLst>
              <a:ext uri="{FF2B5EF4-FFF2-40B4-BE49-F238E27FC236}">
                <a16:creationId xmlns:a16="http://schemas.microsoft.com/office/drawing/2014/main" id="{B633B71E-854C-F678-709C-6AFFB9B3AE46}"/>
              </a:ext>
            </a:extLst>
          </p:cNvPr>
          <p:cNvSpPr txBox="1"/>
          <p:nvPr/>
        </p:nvSpPr>
        <p:spPr>
          <a:xfrm>
            <a:off x="450716" y="1346200"/>
            <a:ext cx="6394584"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UFT data for the 2025 growing season.</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 Bars show mean (± SE) Fusarium head blight (FHB) index (A) and deoxynivalenol (DON) levels (B) for single anthesis fungicide applications and sequential applications where Miravis Ace at anthesis was followed by Prosaro Pro, Sphaerex, or Tebuconazole 4–6 days later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t>
            </a:r>
          </a:p>
        </p:txBody>
      </p:sp>
    </p:spTree>
    <p:extLst>
      <p:ext uri="{BB962C8B-B14F-4D97-AF65-F5344CB8AC3E}">
        <p14:creationId xmlns:p14="http://schemas.microsoft.com/office/powerpoint/2010/main" val="157504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B0DD-9DB9-46A0-8CE1-FF214C8F81F9}"/>
              </a:ext>
            </a:extLst>
          </p:cNvPr>
          <p:cNvSpPr>
            <a:spLocks noGrp="1"/>
          </p:cNvSpPr>
          <p:nvPr>
            <p:ph type="title"/>
          </p:nvPr>
        </p:nvSpPr>
        <p:spPr>
          <a:xfrm>
            <a:off x="685800" y="-117475"/>
            <a:ext cx="11061700" cy="1325563"/>
          </a:xfrm>
        </p:spPr>
        <p:txBody>
          <a:bodyPr>
            <a:normAutofit/>
          </a:bodyPr>
          <a:lstStyle/>
          <a:p>
            <a:r>
              <a:rPr lang="en-US" sz="3200" dirty="0"/>
              <a:t>Percent Control of FHB and DON From 2025 UFT Fungicide Trials</a:t>
            </a:r>
          </a:p>
        </p:txBody>
      </p:sp>
      <p:pic>
        <p:nvPicPr>
          <p:cNvPr id="11" name="Content Placeholder 10">
            <a:extLst>
              <a:ext uri="{FF2B5EF4-FFF2-40B4-BE49-F238E27FC236}">
                <a16:creationId xmlns:a16="http://schemas.microsoft.com/office/drawing/2014/main" id="{9CFFE862-C881-3C24-1135-2542B017C41D}"/>
              </a:ext>
            </a:extLst>
          </p:cNvPr>
          <p:cNvPicPr>
            <a:picLocks noGrp="1" noChangeAspect="1"/>
          </p:cNvPicPr>
          <p:nvPr>
            <p:ph idx="1"/>
          </p:nvPr>
        </p:nvPicPr>
        <p:blipFill>
          <a:blip r:embed="rId2"/>
          <a:stretch>
            <a:fillRect/>
          </a:stretch>
        </p:blipFill>
        <p:spPr>
          <a:xfrm>
            <a:off x="6964140" y="1364208"/>
            <a:ext cx="4389659" cy="5503442"/>
          </a:xfrm>
          <a:prstGeom prst="rect">
            <a:avLst/>
          </a:prstGeom>
        </p:spPr>
      </p:pic>
      <p:sp>
        <p:nvSpPr>
          <p:cNvPr id="12" name="TextBox 11">
            <a:extLst>
              <a:ext uri="{FF2B5EF4-FFF2-40B4-BE49-F238E27FC236}">
                <a16:creationId xmlns:a16="http://schemas.microsoft.com/office/drawing/2014/main" id="{48BEBC89-9F71-1B68-3B7C-74BEB832051B}"/>
              </a:ext>
            </a:extLst>
          </p:cNvPr>
          <p:cNvSpPr txBox="1"/>
          <p:nvPr/>
        </p:nvSpPr>
        <p:spPr>
          <a:xfrm>
            <a:off x="444500" y="1364208"/>
            <a:ext cx="6413500"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the control for Fusarium head blight (FHB) index (A) and deoxynivalenol (DON) levels (B), based on combined data from UFT trials conducted during the 2025 growing season.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Fungicide programs included single applications at anthesis and sequential applications where Miravis Ace at anthesis was followed by Prosaro Pro, Sphaerex, or Tebuconazole 4–6 days later.</a:t>
            </a:r>
          </a:p>
        </p:txBody>
      </p:sp>
    </p:spTree>
    <p:extLst>
      <p:ext uri="{BB962C8B-B14F-4D97-AF65-F5344CB8AC3E}">
        <p14:creationId xmlns:p14="http://schemas.microsoft.com/office/powerpoint/2010/main" val="306117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9451-6FA8-B2CB-E52C-29CE7A88D247}"/>
              </a:ext>
            </a:extLst>
          </p:cNvPr>
          <p:cNvSpPr>
            <a:spLocks noGrp="1"/>
          </p:cNvSpPr>
          <p:nvPr>
            <p:ph type="title"/>
          </p:nvPr>
        </p:nvSpPr>
        <p:spPr>
          <a:xfrm>
            <a:off x="653266" y="-114300"/>
            <a:ext cx="11064670" cy="1325563"/>
          </a:xfrm>
        </p:spPr>
        <p:txBody>
          <a:bodyPr>
            <a:noAutofit/>
          </a:bodyPr>
          <a:lstStyle/>
          <a:p>
            <a:pPr algn="ctr"/>
            <a:r>
              <a:rPr lang="en-US" sz="3200" dirty="0"/>
              <a:t>Distribution of FHB Severity and DON for Single and Sequential Fungicide Applications (</a:t>
            </a:r>
            <a:r>
              <a:rPr lang="en-US" sz="3200" b="1" dirty="0"/>
              <a:t>2022–2025</a:t>
            </a:r>
            <a:r>
              <a:rPr lang="en-US" sz="3200" dirty="0"/>
              <a:t>)</a:t>
            </a:r>
          </a:p>
        </p:txBody>
      </p:sp>
      <p:pic>
        <p:nvPicPr>
          <p:cNvPr id="5" name="Content Placeholder 4">
            <a:extLst>
              <a:ext uri="{FF2B5EF4-FFF2-40B4-BE49-F238E27FC236}">
                <a16:creationId xmlns:a16="http://schemas.microsoft.com/office/drawing/2014/main" id="{AB0CB738-A7A8-8CE0-F432-7C4B3D6A93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540"/>
          <a:stretch>
            <a:fillRect/>
          </a:stretch>
        </p:blipFill>
        <p:spPr>
          <a:xfrm>
            <a:off x="7555292" y="1510586"/>
            <a:ext cx="3781644" cy="5347414"/>
          </a:xfrm>
        </p:spPr>
      </p:pic>
      <p:sp>
        <p:nvSpPr>
          <p:cNvPr id="3" name="TextBox 2">
            <a:extLst>
              <a:ext uri="{FF2B5EF4-FFF2-40B4-BE49-F238E27FC236}">
                <a16:creationId xmlns:a16="http://schemas.microsoft.com/office/drawing/2014/main" id="{10A6A58E-42BC-8930-393B-AE0FAFBAADDF}"/>
              </a:ext>
            </a:extLst>
          </p:cNvPr>
          <p:cNvSpPr txBox="1"/>
          <p:nvPr/>
        </p:nvSpPr>
        <p:spPr>
          <a:xfrm>
            <a:off x="474064" y="1325563"/>
            <a:ext cx="6726836"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Combined data from multi‑environment UFT trials conducted during the 2022–2025 growing seasons.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Boxplots show the distribution of Fusarium head blight (FHB) index (A) and deoxynivalenol (DON) levels (B) for single anthesis and sequential fungicide applications where Miravis Ace at anthesis was followed by Prosaro Pro, Sphaerex, or Tebuconazole 4–6 days later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Numbers on the x‑axis indicate the number of trials contributing to each distribution.</a:t>
            </a:r>
          </a:p>
        </p:txBody>
      </p:sp>
    </p:spTree>
    <p:extLst>
      <p:ext uri="{BB962C8B-B14F-4D97-AF65-F5344CB8AC3E}">
        <p14:creationId xmlns:p14="http://schemas.microsoft.com/office/powerpoint/2010/main" val="278227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E773-2B0B-0484-DCE6-91202E825896}"/>
              </a:ext>
            </a:extLst>
          </p:cNvPr>
          <p:cNvSpPr>
            <a:spLocks noGrp="1"/>
          </p:cNvSpPr>
          <p:nvPr>
            <p:ph type="title"/>
          </p:nvPr>
        </p:nvSpPr>
        <p:spPr>
          <a:xfrm>
            <a:off x="1098550" y="0"/>
            <a:ext cx="9994900" cy="1325563"/>
          </a:xfrm>
        </p:spPr>
        <p:txBody>
          <a:bodyPr>
            <a:normAutofit/>
          </a:bodyPr>
          <a:lstStyle/>
          <a:p>
            <a:pPr algn="ctr"/>
            <a:r>
              <a:rPr lang="en-US" sz="3200" dirty="0">
                <a:cs typeface="Arial" panose="020B0604020202020204" pitchFamily="34" charset="0"/>
              </a:rPr>
              <a:t>Mean FHB Severity and DON From UFT Fungicide Trials (</a:t>
            </a:r>
            <a:r>
              <a:rPr lang="en-US" sz="3200" b="1" dirty="0">
                <a:cs typeface="Arial" panose="020B0604020202020204" pitchFamily="34" charset="0"/>
              </a:rPr>
              <a:t>2022–2025</a:t>
            </a:r>
            <a:r>
              <a:rPr lang="en-US" sz="3200" dirty="0">
                <a:cs typeface="Arial" panose="020B0604020202020204" pitchFamily="34" charset="0"/>
              </a:rPr>
              <a:t>)</a:t>
            </a:r>
          </a:p>
        </p:txBody>
      </p:sp>
      <p:pic>
        <p:nvPicPr>
          <p:cNvPr id="5" name="Content Placeholder 4">
            <a:extLst>
              <a:ext uri="{FF2B5EF4-FFF2-40B4-BE49-F238E27FC236}">
                <a16:creationId xmlns:a16="http://schemas.microsoft.com/office/drawing/2014/main" id="{7F59CC52-C918-289F-C2FF-36042DA9DD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755" r="2418"/>
          <a:stretch>
            <a:fillRect/>
          </a:stretch>
        </p:blipFill>
        <p:spPr>
          <a:xfrm>
            <a:off x="7632699" y="964607"/>
            <a:ext cx="3787051" cy="5740993"/>
          </a:xfrm>
        </p:spPr>
      </p:pic>
      <p:sp>
        <p:nvSpPr>
          <p:cNvPr id="4" name="TextBox 3">
            <a:extLst>
              <a:ext uri="{FF2B5EF4-FFF2-40B4-BE49-F238E27FC236}">
                <a16:creationId xmlns:a16="http://schemas.microsoft.com/office/drawing/2014/main" id="{FC61F090-A192-A852-FB30-671A6DE02EE1}"/>
              </a:ext>
            </a:extLst>
          </p:cNvPr>
          <p:cNvSpPr txBox="1"/>
          <p:nvPr/>
        </p:nvSpPr>
        <p:spPr>
          <a:xfrm>
            <a:off x="482600" y="1358106"/>
            <a:ext cx="6972300"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Combined data from UFT locations during 2022–2025 growing seasons.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Bars show mean (± SE) Fusarium head blight (FHB) index (A) and deoxynivalenol (DON) levels (B) for single anthesis and sequential where Miravis Ace at anthesis was followed by Prosaro Pro, Sphaerex, or Tebuconazole 4–6 days later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A23751C treatment includes data only from the 2024 and 2025 seasons.</a:t>
            </a:r>
          </a:p>
        </p:txBody>
      </p:sp>
    </p:spTree>
    <p:extLst>
      <p:ext uri="{BB962C8B-B14F-4D97-AF65-F5344CB8AC3E}">
        <p14:creationId xmlns:p14="http://schemas.microsoft.com/office/powerpoint/2010/main" val="60315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1078-1896-C539-1FC2-F27E9CBCFA8E}"/>
              </a:ext>
            </a:extLst>
          </p:cNvPr>
          <p:cNvSpPr>
            <a:spLocks noGrp="1"/>
          </p:cNvSpPr>
          <p:nvPr>
            <p:ph type="title"/>
          </p:nvPr>
        </p:nvSpPr>
        <p:spPr>
          <a:xfrm>
            <a:off x="838200" y="-5493"/>
            <a:ext cx="10515600" cy="1325563"/>
          </a:xfrm>
        </p:spPr>
        <p:txBody>
          <a:bodyPr>
            <a:normAutofit/>
          </a:bodyPr>
          <a:lstStyle/>
          <a:p>
            <a:pPr algn="ctr"/>
            <a:r>
              <a:rPr lang="en-US" sz="3200" dirty="0"/>
              <a:t>Fungicide Efficacy (%) for FHB Severity and DON From UFT Trials (</a:t>
            </a:r>
            <a:r>
              <a:rPr lang="en-US" sz="3200" b="1" dirty="0"/>
              <a:t>2022–2025</a:t>
            </a:r>
            <a:r>
              <a:rPr lang="en-US" sz="3200" dirty="0"/>
              <a:t>)</a:t>
            </a:r>
          </a:p>
        </p:txBody>
      </p:sp>
      <p:pic>
        <p:nvPicPr>
          <p:cNvPr id="5" name="Content Placeholder 4">
            <a:extLst>
              <a:ext uri="{FF2B5EF4-FFF2-40B4-BE49-F238E27FC236}">
                <a16:creationId xmlns:a16="http://schemas.microsoft.com/office/drawing/2014/main" id="{F129AF11-44E1-009A-EC6F-DFAA9019EF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0100" y="1320070"/>
            <a:ext cx="4581626" cy="5364579"/>
          </a:xfrm>
        </p:spPr>
      </p:pic>
      <p:sp>
        <p:nvSpPr>
          <p:cNvPr id="4" name="TextBox 3">
            <a:extLst>
              <a:ext uri="{FF2B5EF4-FFF2-40B4-BE49-F238E27FC236}">
                <a16:creationId xmlns:a16="http://schemas.microsoft.com/office/drawing/2014/main" id="{A9B708F5-B63C-3A9E-2F2B-8C2211C58043}"/>
              </a:ext>
            </a:extLst>
          </p:cNvPr>
          <p:cNvSpPr txBox="1"/>
          <p:nvPr/>
        </p:nvSpPr>
        <p:spPr>
          <a:xfrm>
            <a:off x="482600" y="1358170"/>
            <a:ext cx="6781800"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the control for Fusarium head blight (FHB) index (A) and deoxynivalenol (DON) levels (B), based on combined data from UFT trials conducted during the 2022–2025 growing seasons.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 Fungicide programs included single applications at anthesis and sequential applications in which Miravis Ace at anthesis was followed by Prosaro Pro, Sphaerex, or Tebuconazole 4–6 days later.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Treatment A23751C was evaluated only during the 2024 and 2025 seasons.</a:t>
            </a:r>
          </a:p>
        </p:txBody>
      </p:sp>
    </p:spTree>
    <p:extLst>
      <p:ext uri="{BB962C8B-B14F-4D97-AF65-F5344CB8AC3E}">
        <p14:creationId xmlns:p14="http://schemas.microsoft.com/office/powerpoint/2010/main" val="189592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FD6D-7272-04AA-62C2-959648C9ECAB}"/>
              </a:ext>
            </a:extLst>
          </p:cNvPr>
          <p:cNvSpPr>
            <a:spLocks noGrp="1"/>
          </p:cNvSpPr>
          <p:nvPr>
            <p:ph type="title"/>
          </p:nvPr>
        </p:nvSpPr>
        <p:spPr>
          <a:xfrm>
            <a:off x="965200" y="0"/>
            <a:ext cx="10261600" cy="1325563"/>
          </a:xfrm>
        </p:spPr>
        <p:txBody>
          <a:bodyPr>
            <a:normAutofit/>
          </a:bodyPr>
          <a:lstStyle/>
          <a:p>
            <a:pPr algn="ctr"/>
            <a:r>
              <a:rPr lang="en-US" sz="3200" dirty="0"/>
              <a:t>2025 Distribution of FHB and DON Across Fungicide Treatments and Host Classes</a:t>
            </a:r>
          </a:p>
        </p:txBody>
      </p:sp>
      <p:pic>
        <p:nvPicPr>
          <p:cNvPr id="5" name="Content Placeholder 4">
            <a:extLst>
              <a:ext uri="{FF2B5EF4-FFF2-40B4-BE49-F238E27FC236}">
                <a16:creationId xmlns:a16="http://schemas.microsoft.com/office/drawing/2014/main" id="{717D5556-D01D-8B33-F1DA-3365F6DC6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7942" y="1353049"/>
            <a:ext cx="4662528" cy="4458054"/>
          </a:xfrm>
        </p:spPr>
      </p:pic>
      <p:sp>
        <p:nvSpPr>
          <p:cNvPr id="6" name="TextBox 5">
            <a:extLst>
              <a:ext uri="{FF2B5EF4-FFF2-40B4-BE49-F238E27FC236}">
                <a16:creationId xmlns:a16="http://schemas.microsoft.com/office/drawing/2014/main" id="{B0285693-7D4C-336D-5271-86A53051EA89}"/>
              </a:ext>
            </a:extLst>
          </p:cNvPr>
          <p:cNvSpPr txBox="1"/>
          <p:nvPr/>
        </p:nvSpPr>
        <p:spPr>
          <a:xfrm>
            <a:off x="445030" y="1382286"/>
            <a:ext cx="6705600" cy="510909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Distribution of least squares means for Fusarium head blight (FHB) index (A) and deoxynivalenol (DON) levels (B) from multi‑location trials conducted during the 2025 growing season.</a:t>
            </a:r>
          </a:p>
          <a:p>
            <a:r>
              <a:rPr lang="en-US" sz="2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Boxplots summarize variation across fungicide treatments within three host‑susceptibility classes.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MR = Moderately Resistant; MS = Moderately Susceptible; S = Susceptible</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34505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TotalTime>
  <Words>1071</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Summary of 2025 UFT and IM Results and 2022–2025 Multi‑Year Fungicide Performance</vt:lpstr>
      <vt:lpstr>2025 FHB Severity and DON Accumulation Across 12 States  (Non‑treated Plots from Uniform Fungicide Trials)</vt:lpstr>
      <vt:lpstr>2025 FHB Index and DON Response to Fungicide Treatments from UFT Trials</vt:lpstr>
      <vt:lpstr>2025 FHB and DON Response to Fungicide Treatments (UFT Trials)</vt:lpstr>
      <vt:lpstr>Percent Control of FHB and DON From 2025 UFT Fungicide Trials</vt:lpstr>
      <vt:lpstr>Distribution of FHB Severity and DON for Single and Sequential Fungicide Applications (2022–2025)</vt:lpstr>
      <vt:lpstr>Mean FHB Severity and DON From UFT Fungicide Trials (2022–2025)</vt:lpstr>
      <vt:lpstr>Fungicide Efficacy (%) for FHB Severity and DON From UFT Trials (2022–2025)</vt:lpstr>
      <vt:lpstr>2025 Distribution of FHB and DON Across Fungicide Treatments and Host Classes</vt:lpstr>
      <vt:lpstr>2025 Mean FHB and DON Across Fungicide Programs and Host Classes</vt:lpstr>
      <vt:lpstr>Percent Control of FHB and DON in 2025 Integrated Management Trials</vt:lpstr>
      <vt:lpstr>FHB and DON Least Squares Mean Distributions (2022–2025)</vt:lpstr>
      <vt:lpstr>FHB and DON Means by Fungicide Treatment and Host Susceptibility (2022-2025)</vt:lpstr>
      <vt:lpstr>Percent Control of FHB and DON Across Host Classes and Fungicide Programs (2022–2025)</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Kikway, Isaack</dc:creator>
  <cp:lastModifiedBy>Kikway, Isaack</cp:lastModifiedBy>
  <cp:revision>1</cp:revision>
  <dcterms:created xsi:type="dcterms:W3CDTF">2026-03-03T20:30:08Z</dcterms:created>
  <dcterms:modified xsi:type="dcterms:W3CDTF">2026-03-04T19:51:49Z</dcterms:modified>
</cp:coreProperties>
</file>